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
  </p:notesMasterIdLst>
  <p:handoutMasterIdLst>
    <p:handoutMasterId r:id="rId4"/>
  </p:handoutMasterIdLst>
  <p:sldIdLst>
    <p:sldId id="341" r:id="rId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son Riley" initials="CR" lastIdx="8" clrIdx="0">
    <p:extLst>
      <p:ext uri="{19B8F6BF-5375-455C-9EA6-DF929625EA0E}">
        <p15:presenceInfo xmlns:p15="http://schemas.microsoft.com/office/powerpoint/2012/main" userId="Carson Riley" providerId="None"/>
      </p:ext>
    </p:extLst>
  </p:cmAuthor>
  <p:cmAuthor id="2" name="Kacy Yuhas" initials="KY" lastIdx="22" clrIdx="1">
    <p:extLst>
      <p:ext uri="{19B8F6BF-5375-455C-9EA6-DF929625EA0E}">
        <p15:presenceInfo xmlns:p15="http://schemas.microsoft.com/office/powerpoint/2012/main" userId="60cdbfd8361c532d" providerId="Windows Live"/>
      </p:ext>
    </p:extLst>
  </p:cmAuthor>
  <p:cmAuthor id="3" name="Jeremy Johnson" initials="JJ" lastIdx="16" clrIdx="2">
    <p:extLst>
      <p:ext uri="{19B8F6BF-5375-455C-9EA6-DF929625EA0E}">
        <p15:presenceInfo xmlns:p15="http://schemas.microsoft.com/office/powerpoint/2012/main" userId="S-1-5-21-3897896761-1634959119-1879944112-1149" providerId="AD"/>
      </p:ext>
    </p:extLst>
  </p:cmAuthor>
  <p:cmAuthor id="4" name="Banks Bourne" initials="BB" lastIdx="2" clrIdx="3">
    <p:extLst>
      <p:ext uri="{19B8F6BF-5375-455C-9EA6-DF929625EA0E}">
        <p15:presenceInfo xmlns:p15="http://schemas.microsoft.com/office/powerpoint/2012/main" userId="601f1d3c92fb97c6" providerId="Windows Live"/>
      </p:ext>
    </p:extLst>
  </p:cmAuthor>
  <p:cmAuthor id="5" name="mhinson" initials="m" lastIdx="22" clrIdx="4">
    <p:extLst>
      <p:ext uri="{19B8F6BF-5375-455C-9EA6-DF929625EA0E}">
        <p15:presenceInfo xmlns:p15="http://schemas.microsoft.com/office/powerpoint/2012/main" userId="mhinson" providerId="None"/>
      </p:ext>
    </p:extLst>
  </p:cmAuthor>
  <p:cmAuthor id="6" name="Banks" initials="B" lastIdx="2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57"/>
    <a:srgbClr val="FF6D6D"/>
    <a:srgbClr val="FFFCBD"/>
    <a:srgbClr val="B39765"/>
    <a:srgbClr val="A43A3D"/>
    <a:srgbClr val="EAF6EE"/>
    <a:srgbClr val="D4ECDB"/>
    <a:srgbClr val="77C38F"/>
    <a:srgbClr val="FDFD59"/>
    <a:srgbClr val="8DC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76" autoAdjust="0"/>
    <p:restoredTop sz="93684" autoAdjust="0"/>
  </p:normalViewPr>
  <p:slideViewPr>
    <p:cSldViewPr>
      <p:cViewPr varScale="1">
        <p:scale>
          <a:sx n="107" d="100"/>
          <a:sy n="107" d="100"/>
        </p:scale>
        <p:origin x="1992"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p:cViewPr varScale="1">
        <p:scale>
          <a:sx n="83" d="100"/>
          <a:sy n="83" d="100"/>
        </p:scale>
        <p:origin x="3828" y="10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5" tIns="46237" rIns="92475" bIns="46237"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75" tIns="46237" rIns="92475" bIns="46237" rtlCol="0"/>
          <a:lstStyle>
            <a:lvl1pPr algn="r">
              <a:defRPr sz="1200"/>
            </a:lvl1pPr>
          </a:lstStyle>
          <a:p>
            <a:fld id="{9F313200-B0F2-407D-B9D6-3848CD1DE316}" type="datetimeFigureOut">
              <a:rPr lang="en-US" smtClean="0"/>
              <a:pPr/>
              <a:t>11/22/2021</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2475" tIns="46237" rIns="92475" bIns="4623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75" tIns="46237" rIns="92475" bIns="46237" rtlCol="0" anchor="b"/>
          <a:lstStyle>
            <a:lvl1pPr algn="r">
              <a:defRPr sz="1200"/>
            </a:lvl1pPr>
          </a:lstStyle>
          <a:p>
            <a:fld id="{7A58D6D6-865F-407E-AB38-5F7D2744BCAD}" type="slidenum">
              <a:rPr lang="en-US" smtClean="0"/>
              <a:pPr/>
              <a:t>‹#›</a:t>
            </a:fld>
            <a:endParaRPr lang="en-US" dirty="0"/>
          </a:p>
        </p:txBody>
      </p:sp>
    </p:spTree>
    <p:extLst>
      <p:ext uri="{BB962C8B-B14F-4D97-AF65-F5344CB8AC3E}">
        <p14:creationId xmlns:p14="http://schemas.microsoft.com/office/powerpoint/2010/main" val="1908049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5" tIns="46237" rIns="92475" bIns="46237"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75" tIns="46237" rIns="92475" bIns="46237" rtlCol="0"/>
          <a:lstStyle>
            <a:lvl1pPr algn="r">
              <a:defRPr sz="1200"/>
            </a:lvl1pPr>
          </a:lstStyle>
          <a:p>
            <a:fld id="{22357923-F14B-4733-96C0-BBBA2B3FA577}" type="datetimeFigureOut">
              <a:rPr lang="en-US" smtClean="0"/>
              <a:pPr/>
              <a:t>11/22/2021</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5" tIns="46237" rIns="92475" bIns="46237"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5" tIns="46237" rIns="92475" bIns="462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75" tIns="46237" rIns="92475" bIns="4623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75" tIns="46237" rIns="92475" bIns="46237" rtlCol="0" anchor="b"/>
          <a:lstStyle>
            <a:lvl1pPr algn="r">
              <a:defRPr sz="1200"/>
            </a:lvl1pPr>
          </a:lstStyle>
          <a:p>
            <a:fld id="{FDC52699-F257-4E0D-B19B-B2234CE398B7}" type="slidenum">
              <a:rPr lang="en-US" smtClean="0"/>
              <a:pPr/>
              <a:t>‹#›</a:t>
            </a:fld>
            <a:endParaRPr lang="en-US" dirty="0"/>
          </a:p>
        </p:txBody>
      </p:sp>
    </p:spTree>
    <p:extLst>
      <p:ext uri="{BB962C8B-B14F-4D97-AF65-F5344CB8AC3E}">
        <p14:creationId xmlns:p14="http://schemas.microsoft.com/office/powerpoint/2010/main" val="2141307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Do not remove" hidden="1">
            <a:extLst>
              <a:ext uri="{FF2B5EF4-FFF2-40B4-BE49-F238E27FC236}">
                <a16:creationId xmlns:a16="http://schemas.microsoft.com/office/drawing/2014/main" id="{C03D746F-6A8A-4800-909C-CCF063449F1C}"/>
              </a:ext>
            </a:extLst>
          </p:cNvPr>
          <p:cNvSpPr/>
          <p:nvPr>
            <p:custDataLst>
              <p:tags r:id="rId1"/>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7" name="Title 1">
            <a:extLst>
              <a:ext uri="{FF2B5EF4-FFF2-40B4-BE49-F238E27FC236}">
                <a16:creationId xmlns:a16="http://schemas.microsoft.com/office/drawing/2014/main" id="{AD3D43E2-08DE-4FE5-A71D-77FC6701166E}"/>
              </a:ext>
            </a:extLst>
          </p:cNvPr>
          <p:cNvSpPr>
            <a:spLocks noGrp="1"/>
          </p:cNvSpPr>
          <p:nvPr>
            <p:ph type="ctrTitle"/>
          </p:nvPr>
        </p:nvSpPr>
        <p:spPr>
          <a:xfrm>
            <a:off x="612648" y="3004185"/>
            <a:ext cx="7772400" cy="476250"/>
          </a:xfrm>
        </p:spPr>
        <p:txBody>
          <a:bodyPr>
            <a:noAutofit/>
          </a:bodyPr>
          <a:lstStyle>
            <a:lvl1pPr algn="l">
              <a:defRPr sz="2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58387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9" name="Do not remove" hidden="1">
            <a:extLst>
              <a:ext uri="{FF2B5EF4-FFF2-40B4-BE49-F238E27FC236}">
                <a16:creationId xmlns:a16="http://schemas.microsoft.com/office/drawing/2014/main" id="{31D3EAE9-56F2-463B-88C8-490041B65D0B}"/>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 name="Title 1"/>
          <p:cNvSpPr>
            <a:spLocks noGrp="1"/>
          </p:cNvSpPr>
          <p:nvPr>
            <p:ph type="title"/>
          </p:nvPr>
        </p:nvSpPr>
        <p:spPr/>
        <p:txBody>
          <a:bodyPr>
            <a:normAutofit/>
          </a:bodyPr>
          <a:lstStyle>
            <a:lvl1pPr>
              <a:defRPr sz="2000">
                <a:solidFill>
                  <a:schemeClr val="tx2"/>
                </a:solidFill>
                <a:latin typeface="Trebuchet MS" panose="020B0603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342900" indent="-342900">
              <a:buClr>
                <a:schemeClr val="tx2"/>
              </a:buClr>
              <a:buFont typeface="Wingdings" pitchFamily="2" charset="2"/>
              <a:buChar char="v"/>
              <a:defRPr sz="2000"/>
            </a:lvl1pPr>
            <a:lvl2pPr marL="742950" indent="-285750">
              <a:buClr>
                <a:schemeClr val="accent1"/>
              </a:buClr>
              <a:buFont typeface="Wingdings" pitchFamily="2" charset="2"/>
              <a:buChar char="§"/>
              <a:defRPr sz="1800"/>
            </a:lvl2pPr>
            <a:lvl3pPr marL="1143000" indent="-228600">
              <a:buClr>
                <a:schemeClr val="accent3"/>
              </a:buClr>
              <a:buFont typeface="Arial" pitchFamily="34" charset="0"/>
              <a:buChar char="–"/>
              <a:defRPr sz="1600"/>
            </a:lvl3pPr>
            <a:lvl4pPr marL="1600200" indent="-228600">
              <a:buClr>
                <a:schemeClr val="accent3"/>
              </a:buClr>
              <a:buFont typeface="Arial" pitchFamily="34" charset="0"/>
              <a:buChar cha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21" name="Straight Connector 20"/>
          <p:cNvCxnSpPr/>
          <p:nvPr userDrawn="1"/>
        </p:nvCxnSpPr>
        <p:spPr>
          <a:xfrm>
            <a:off x="228600" y="762000"/>
            <a:ext cx="8610600" cy="0"/>
          </a:xfrm>
          <a:prstGeom prst="line">
            <a:avLst/>
          </a:prstGeom>
          <a:ln w="25400" cmpd="dbl">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3924300" y="6550968"/>
            <a:ext cx="1295400" cy="230832"/>
          </a:xfrm>
          <a:prstGeom prst="rect">
            <a:avLst/>
          </a:prstGeom>
          <a:noFill/>
        </p:spPr>
        <p:txBody>
          <a:bodyPr wrap="square" rtlCol="0">
            <a:spAutoFit/>
          </a:bodyPr>
          <a:lstStyle/>
          <a:p>
            <a:pPr algn="ctr"/>
            <a:fld id="{A2A349A5-0E6E-4142-8E9E-9AEBFA7E713E}" type="slidenum">
              <a:rPr lang="en-US" sz="900" b="1" smtClean="0">
                <a:solidFill>
                  <a:schemeClr val="tx2"/>
                </a:solidFill>
              </a:rPr>
              <a:pPr algn="ctr"/>
              <a:t>‹#›</a:t>
            </a:fld>
            <a:endParaRPr lang="en-US" sz="900" b="1" dirty="0">
              <a:solidFill>
                <a:schemeClr val="tx2"/>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83400" y="6464135"/>
            <a:ext cx="1905000" cy="218427"/>
          </a:xfrm>
          <a:prstGeom prst="rect">
            <a:avLst/>
          </a:prstGeom>
        </p:spPr>
      </p:pic>
    </p:spTree>
    <p:extLst>
      <p:ext uri="{BB962C8B-B14F-4D97-AF65-F5344CB8AC3E}">
        <p14:creationId xmlns:p14="http://schemas.microsoft.com/office/powerpoint/2010/main" val="307196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2648" y="2651760"/>
            <a:ext cx="7772400" cy="476250"/>
          </a:xfrm>
        </p:spPr>
        <p:txBody>
          <a:bodyPr>
            <a:noAutofit/>
          </a:bodyPr>
          <a:lstStyle>
            <a:lvl1pPr algn="l">
              <a:defRPr sz="2400">
                <a:solidFill>
                  <a:schemeClr val="tx2"/>
                </a:solidFill>
              </a:defRPr>
            </a:lvl1pPr>
          </a:lstStyle>
          <a:p>
            <a:endParaRPr lang="en-US" dirty="0"/>
          </a:p>
        </p:txBody>
      </p:sp>
      <p:sp>
        <p:nvSpPr>
          <p:cNvPr id="3" name="Subtitle 2"/>
          <p:cNvSpPr>
            <a:spLocks noGrp="1"/>
          </p:cNvSpPr>
          <p:nvPr>
            <p:ph type="subTitle" idx="1"/>
          </p:nvPr>
        </p:nvSpPr>
        <p:spPr>
          <a:xfrm>
            <a:off x="621792" y="3054096"/>
            <a:ext cx="7760208" cy="417175"/>
          </a:xfrm>
        </p:spPr>
        <p:txBody>
          <a:bodyPr>
            <a:normAutofit/>
          </a:bodyPr>
          <a:lstStyle>
            <a:lvl1pPr marL="0" indent="0" algn="l">
              <a:buNone/>
              <a:defRPr sz="2000" b="1">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87750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00">
                <a:solidFill>
                  <a:schemeClr val="tx2"/>
                </a:solidFill>
                <a:latin typeface="Trebuchet MS" panose="020B0603020202020204" pitchFamily="34" charset="0"/>
              </a:defRPr>
            </a:lvl1pPr>
          </a:lstStyle>
          <a:p>
            <a:r>
              <a:rPr lang="en-US" dirty="0"/>
              <a:t>Click to edit Master title style</a:t>
            </a:r>
          </a:p>
        </p:txBody>
      </p:sp>
      <p:sp>
        <p:nvSpPr>
          <p:cNvPr id="3" name="Content Placeholder 2"/>
          <p:cNvSpPr>
            <a:spLocks noGrp="1"/>
          </p:cNvSpPr>
          <p:nvPr>
            <p:ph idx="1"/>
          </p:nvPr>
        </p:nvSpPr>
        <p:spPr>
          <a:xfrm>
            <a:off x="1524000" y="1143000"/>
            <a:ext cx="4572000" cy="4983163"/>
          </a:xfrm>
        </p:spPr>
        <p:txBody>
          <a:bodyPr>
            <a:normAutofit/>
          </a:bodyPr>
          <a:lstStyle>
            <a:lvl1pPr marL="342900" indent="-342900">
              <a:buClr>
                <a:schemeClr val="tx2"/>
              </a:buClr>
              <a:buFont typeface="Wingdings" pitchFamily="2" charset="2"/>
              <a:buChar char="v"/>
              <a:defRPr sz="1800"/>
            </a:lvl1pPr>
            <a:lvl2pPr marL="742950" indent="-285750">
              <a:buClr>
                <a:schemeClr val="accent6"/>
              </a:buClr>
              <a:buFont typeface="Wingdings" pitchFamily="2" charset="2"/>
              <a:buChar char="§"/>
              <a:defRPr sz="1800"/>
            </a:lvl2pPr>
            <a:lvl3pPr marL="1143000" indent="-228600">
              <a:buClr>
                <a:schemeClr val="accent6"/>
              </a:buClr>
              <a:buFont typeface="Arial" pitchFamily="34" charset="0"/>
              <a:buChar char="–"/>
              <a:defRPr sz="1600"/>
            </a:lvl3pPr>
            <a:lvl4pPr marL="1600200" indent="-228600">
              <a:buClr>
                <a:schemeClr val="accent6"/>
              </a:buClr>
              <a:buFont typeface="Arial" pitchFamily="34" charset="0"/>
              <a:buChar char="•"/>
              <a:defRPr sz="1400"/>
            </a:lvl4pPr>
            <a:lvl5pPr>
              <a:defRPr sz="1400"/>
            </a:lvl5pPr>
          </a:lstStyle>
          <a:p>
            <a:pPr lvl="0"/>
            <a:r>
              <a:rPr lang="en-US" dirty="0"/>
              <a:t>Click to edit Master text styles</a:t>
            </a:r>
          </a:p>
        </p:txBody>
      </p:sp>
      <p:sp>
        <p:nvSpPr>
          <p:cNvPr id="7" name="TextBox 6"/>
          <p:cNvSpPr txBox="1"/>
          <p:nvPr userDrawn="1"/>
        </p:nvSpPr>
        <p:spPr>
          <a:xfrm>
            <a:off x="3924300" y="6550968"/>
            <a:ext cx="1295400" cy="230832"/>
          </a:xfrm>
          <a:prstGeom prst="rect">
            <a:avLst/>
          </a:prstGeom>
          <a:noFill/>
        </p:spPr>
        <p:txBody>
          <a:bodyPr wrap="square" rtlCol="0">
            <a:spAutoFit/>
          </a:bodyPr>
          <a:lstStyle/>
          <a:p>
            <a:pPr algn="ctr"/>
            <a:fld id="{A2A349A5-0E6E-4142-8E9E-9AEBFA7E713E}" type="slidenum">
              <a:rPr lang="en-US" sz="900" b="1" smtClean="0">
                <a:solidFill>
                  <a:schemeClr val="tx2"/>
                </a:solidFill>
              </a:rPr>
              <a:pPr algn="ctr"/>
              <a:t>‹#›</a:t>
            </a:fld>
            <a:endParaRPr lang="en-US" sz="900" b="1" dirty="0">
              <a:solidFill>
                <a:schemeClr val="tx2"/>
              </a:solidFill>
            </a:endParaRPr>
          </a:p>
        </p:txBody>
      </p:sp>
      <p:cxnSp>
        <p:nvCxnSpPr>
          <p:cNvPr id="14" name="Straight Connector 13"/>
          <p:cNvCxnSpPr/>
          <p:nvPr userDrawn="1"/>
        </p:nvCxnSpPr>
        <p:spPr>
          <a:xfrm>
            <a:off x="228600" y="762000"/>
            <a:ext cx="8610600" cy="0"/>
          </a:xfrm>
          <a:prstGeom prst="line">
            <a:avLst/>
          </a:prstGeom>
          <a:ln w="25400" cmpd="dbl">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0"/>
          </p:nvPr>
        </p:nvSpPr>
        <p:spPr>
          <a:xfrm>
            <a:off x="6096000" y="1143000"/>
            <a:ext cx="2438400" cy="4983163"/>
          </a:xfrm>
        </p:spPr>
        <p:txBody>
          <a:bodyPr>
            <a:normAutofit/>
          </a:bodyPr>
          <a:lstStyle>
            <a:lvl1pPr marL="0" indent="0">
              <a:buClr>
                <a:schemeClr val="tx2"/>
              </a:buClr>
              <a:buFont typeface="Wingdings" pitchFamily="2" charset="2"/>
              <a:buNone/>
              <a:defRPr sz="1800"/>
            </a:lvl1pPr>
            <a:lvl2pPr marL="742950" indent="-285750">
              <a:buClr>
                <a:schemeClr val="accent6"/>
              </a:buClr>
              <a:buFont typeface="Wingdings" pitchFamily="2" charset="2"/>
              <a:buChar char="§"/>
              <a:defRPr sz="1800"/>
            </a:lvl2pPr>
            <a:lvl3pPr marL="1143000" indent="-228600">
              <a:buClr>
                <a:schemeClr val="accent6"/>
              </a:buClr>
              <a:buFont typeface="Arial" pitchFamily="34" charset="0"/>
              <a:buChar char="–"/>
              <a:defRPr sz="1600"/>
            </a:lvl3pPr>
            <a:lvl4pPr marL="1600200" indent="-228600">
              <a:buClr>
                <a:schemeClr val="accent6"/>
              </a:buClr>
              <a:buFont typeface="Arial" pitchFamily="34" charset="0"/>
              <a:buChar char="•"/>
              <a:defRPr sz="1400"/>
            </a:lvl4pPr>
            <a:lvl5pPr>
              <a:defRPr sz="1400"/>
            </a:lvl5pPr>
          </a:lstStyle>
          <a:p>
            <a:pPr lvl="0"/>
            <a:endParaRPr lang="en-US" dirty="0"/>
          </a:p>
        </p:txBody>
      </p:sp>
    </p:spTree>
    <p:extLst>
      <p:ext uri="{BB962C8B-B14F-4D97-AF65-F5344CB8AC3E}">
        <p14:creationId xmlns:p14="http://schemas.microsoft.com/office/powerpoint/2010/main" val="251966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0"/>
            <a:ext cx="7543800" cy="762000"/>
          </a:xfrm>
        </p:spPr>
        <p:txBody>
          <a:bodyPr>
            <a:normAutofit/>
          </a:bodyPr>
          <a:lstStyle>
            <a:lvl1pPr>
              <a:defRPr sz="2400">
                <a:solidFill>
                  <a:schemeClr val="tx2"/>
                </a:solidFill>
                <a:latin typeface="Trebuchet MS" panose="020B0603020202020204" pitchFamily="34" charset="0"/>
              </a:defRPr>
            </a:lvl1pPr>
          </a:lstStyle>
          <a:p>
            <a:r>
              <a:rPr lang="en-US" dirty="0"/>
              <a:t>Click to edit Master title style</a:t>
            </a:r>
          </a:p>
        </p:txBody>
      </p:sp>
      <p:cxnSp>
        <p:nvCxnSpPr>
          <p:cNvPr id="5" name="Straight Connector 4"/>
          <p:cNvCxnSpPr/>
          <p:nvPr userDrawn="1"/>
        </p:nvCxnSpPr>
        <p:spPr>
          <a:xfrm>
            <a:off x="625475" y="4419600"/>
            <a:ext cx="7893050" cy="0"/>
          </a:xfrm>
          <a:prstGeom prst="line">
            <a:avLst/>
          </a:prstGeom>
          <a:ln w="25400" cmpd="dbl">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7AE6043F-BB08-4152-8CCE-81478530C8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400800"/>
            <a:ext cx="1892061" cy="328464"/>
          </a:xfrm>
          <a:prstGeom prst="rect">
            <a:avLst/>
          </a:prstGeom>
        </p:spPr>
      </p:pic>
    </p:spTree>
    <p:extLst>
      <p:ext uri="{BB962C8B-B14F-4D97-AF65-F5344CB8AC3E}">
        <p14:creationId xmlns:p14="http://schemas.microsoft.com/office/powerpoint/2010/main" val="3488166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743E6289-D596-41DE-AB10-63A7159868A5}"/>
              </a:ext>
            </a:extLst>
          </p:cNvPr>
          <p:cNvSpPr/>
          <p:nvPr userDrawn="1">
            <p:custDataLst>
              <p:tags r:id="rId1"/>
            </p:custDataLst>
          </p:nvPr>
        </p:nvSpPr>
        <p:spPr>
          <a:xfrm>
            <a:off x="0" y="0"/>
            <a:ext cx="12700" cy="12700"/>
          </a:xfrm>
          <a:prstGeom prst="octagon">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lvl1pPr>
              <a:defRPr sz="2000">
                <a:solidFill>
                  <a:schemeClr val="tx2"/>
                </a:solidFill>
                <a:latin typeface="Trebuchet MS" panose="020B0603020202020204" pitchFamily="34" charset="0"/>
              </a:defRPr>
            </a:lvl1pPr>
          </a:lstStyle>
          <a:p>
            <a:r>
              <a:rPr lang="en-US" dirty="0"/>
              <a:t>Click to edit Master title style</a:t>
            </a:r>
          </a:p>
        </p:txBody>
      </p:sp>
      <p:cxnSp>
        <p:nvCxnSpPr>
          <p:cNvPr id="19" name="Straight Connector 18"/>
          <p:cNvCxnSpPr/>
          <p:nvPr userDrawn="1"/>
        </p:nvCxnSpPr>
        <p:spPr>
          <a:xfrm>
            <a:off x="228600" y="762000"/>
            <a:ext cx="8610600" cy="0"/>
          </a:xfrm>
          <a:prstGeom prst="line">
            <a:avLst/>
          </a:prstGeom>
          <a:ln w="25400" cmpd="dbl">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3924300" y="6550968"/>
            <a:ext cx="1295400" cy="230832"/>
          </a:xfrm>
          <a:prstGeom prst="rect">
            <a:avLst/>
          </a:prstGeom>
          <a:noFill/>
        </p:spPr>
        <p:txBody>
          <a:bodyPr wrap="square" rtlCol="0">
            <a:spAutoFit/>
          </a:bodyPr>
          <a:lstStyle/>
          <a:p>
            <a:pPr algn="ctr"/>
            <a:fld id="{A2A349A5-0E6E-4142-8E9E-9AEBFA7E713E}" type="slidenum">
              <a:rPr lang="en-US" sz="900" b="1" smtClean="0">
                <a:solidFill>
                  <a:schemeClr val="tx2"/>
                </a:solidFill>
              </a:rPr>
              <a:pPr algn="ctr"/>
              <a:t>‹#›</a:t>
            </a:fld>
            <a:endParaRPr lang="en-US" sz="900" b="1" dirty="0">
              <a:solidFill>
                <a:schemeClr val="tx2"/>
              </a:solidFill>
            </a:endParaRPr>
          </a:p>
        </p:txBody>
      </p:sp>
    </p:spTree>
    <p:extLst>
      <p:ext uri="{BB962C8B-B14F-4D97-AF65-F5344CB8AC3E}">
        <p14:creationId xmlns:p14="http://schemas.microsoft.com/office/powerpoint/2010/main" val="200763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30" name="Do not remove" hidden="1">
            <a:extLst>
              <a:ext uri="{FF2B5EF4-FFF2-40B4-BE49-F238E27FC236}">
                <a16:creationId xmlns:a16="http://schemas.microsoft.com/office/drawing/2014/main" id="{704B32AB-1D54-46F5-8B8A-7F853A953D20}"/>
              </a:ext>
            </a:extLst>
          </p:cNvPr>
          <p:cNvSpPr/>
          <p:nvPr>
            <p:custDataLst>
              <p:tags r:id="rId1"/>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4" name="Do not remove">
            <a:extLst>
              <a:ext uri="{FF2B5EF4-FFF2-40B4-BE49-F238E27FC236}">
                <a16:creationId xmlns:a16="http://schemas.microsoft.com/office/drawing/2014/main" id="{79F739C6-7466-4B66-8B82-866DA6AC7051}"/>
              </a:ext>
            </a:extLst>
          </p:cNvPr>
          <p:cNvSpPr/>
          <p:nvPr>
            <p:custDataLst>
              <p:tags r:id="rId2"/>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cxnSp>
        <p:nvCxnSpPr>
          <p:cNvPr id="6" name="Straight Connector 5"/>
          <p:cNvCxnSpPr/>
          <p:nvPr/>
        </p:nvCxnSpPr>
        <p:spPr>
          <a:xfrm>
            <a:off x="266700" y="762000"/>
            <a:ext cx="8610600" cy="0"/>
          </a:xfrm>
          <a:prstGeom prst="line">
            <a:avLst/>
          </a:prstGeom>
          <a:ln w="25400" cmpd="sng">
            <a:solidFill>
              <a:srgbClr val="184475"/>
            </a:solidFill>
          </a:ln>
        </p:spPr>
        <p:style>
          <a:lnRef idx="1">
            <a:schemeClr val="accent1"/>
          </a:lnRef>
          <a:fillRef idx="0">
            <a:schemeClr val="accent1"/>
          </a:fillRef>
          <a:effectRef idx="0">
            <a:schemeClr val="accent1"/>
          </a:effectRef>
          <a:fontRef idx="minor">
            <a:schemeClr val="tx1"/>
          </a:fontRef>
        </p:style>
      </p:cxnSp>
      <p:grpSp>
        <p:nvGrpSpPr>
          <p:cNvPr id="10" name="Agenda Level 2" hidden="1">
            <a:extLst>
              <a:ext uri="{FF2B5EF4-FFF2-40B4-BE49-F238E27FC236}">
                <a16:creationId xmlns:a16="http://schemas.microsoft.com/office/drawing/2014/main" id="{6FDCDFF8-BEE3-4435-AFE6-CF38917B1CD9}"/>
              </a:ext>
            </a:extLst>
          </p:cNvPr>
          <p:cNvGrpSpPr/>
          <p:nvPr/>
        </p:nvGrpSpPr>
        <p:grpSpPr>
          <a:xfrm>
            <a:off x="1133994" y="1871930"/>
            <a:ext cx="5883216" cy="323719"/>
            <a:chOff x="1630392" y="1871930"/>
            <a:chExt cx="5883216" cy="323719"/>
          </a:xfrm>
        </p:grpSpPr>
        <p:sp>
          <p:nvSpPr>
            <p:cNvPr id="7" name="Rectangle 6">
              <a:extLst>
                <a:ext uri="{FF2B5EF4-FFF2-40B4-BE49-F238E27FC236}">
                  <a16:creationId xmlns:a16="http://schemas.microsoft.com/office/drawing/2014/main" id="{E372B709-FC52-49E8-8CFC-8A5C796E5E06}"/>
                </a:ext>
              </a:extLst>
            </p:cNvPr>
            <p:cNvSpPr/>
            <p:nvPr/>
          </p:nvSpPr>
          <p:spPr>
            <a:xfrm>
              <a:off x="1630392" y="1871930"/>
              <a:ext cx="5883216" cy="49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1" name="DH Agenda 2 Topic">
              <a:extLst>
                <a:ext uri="{FF2B5EF4-FFF2-40B4-BE49-F238E27FC236}">
                  <a16:creationId xmlns:a16="http://schemas.microsoft.com/office/drawing/2014/main" id="{059AFF93-B0DB-4F4D-BF51-6A73717319AD}"/>
                </a:ext>
              </a:extLst>
            </p:cNvPr>
            <p:cNvSpPr/>
            <p:nvPr/>
          </p:nvSpPr>
          <p:spPr>
            <a:xfrm>
              <a:off x="2232660" y="1921329"/>
              <a:ext cx="5280948" cy="274320"/>
            </a:xfrm>
            <a:prstGeom prst="round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8640" algn="l"/>
              <a:r>
                <a:rPr lang="en-US" sz="1400" dirty="0">
                  <a:solidFill>
                    <a:schemeClr val="bg1"/>
                  </a:solidFill>
                </a:rPr>
                <a:t>[Topic]</a:t>
              </a:r>
            </a:p>
          </p:txBody>
        </p:sp>
        <p:sp>
          <p:nvSpPr>
            <p:cNvPr id="26" name="DH Agenda 2 Page">
              <a:extLst>
                <a:ext uri="{FF2B5EF4-FFF2-40B4-BE49-F238E27FC236}">
                  <a16:creationId xmlns:a16="http://schemas.microsoft.com/office/drawing/2014/main" id="{785C1D77-EE15-4446-BB40-4519B04CA3F8}"/>
                </a:ext>
              </a:extLst>
            </p:cNvPr>
            <p:cNvSpPr txBox="1"/>
            <p:nvPr/>
          </p:nvSpPr>
          <p:spPr>
            <a:xfrm>
              <a:off x="6866686" y="1921329"/>
              <a:ext cx="563045" cy="274319"/>
            </a:xfrm>
            <a:prstGeom prst="rect">
              <a:avLst/>
            </a:prstGeom>
            <a:noFill/>
          </p:spPr>
          <p:txBody>
            <a:bodyPr wrap="square" rtlCol="0" anchor="ctr">
              <a:noAutofit/>
            </a:bodyPr>
            <a:lstStyle/>
            <a:p>
              <a:pPr algn="ctr"/>
              <a:r>
                <a:rPr lang="en-US" sz="1400" dirty="0">
                  <a:solidFill>
                    <a:schemeClr val="bg1"/>
                  </a:solidFill>
                </a:rPr>
                <a:t>[P]</a:t>
              </a:r>
            </a:p>
          </p:txBody>
        </p:sp>
        <p:sp>
          <p:nvSpPr>
            <p:cNvPr id="28" name="DH Agenda 2 Section">
              <a:extLst>
                <a:ext uri="{FF2B5EF4-FFF2-40B4-BE49-F238E27FC236}">
                  <a16:creationId xmlns:a16="http://schemas.microsoft.com/office/drawing/2014/main" id="{53A25B48-5A01-4C21-8570-7C5F109A09BF}"/>
                </a:ext>
              </a:extLst>
            </p:cNvPr>
            <p:cNvSpPr txBox="1"/>
            <p:nvPr/>
          </p:nvSpPr>
          <p:spPr>
            <a:xfrm>
              <a:off x="2232466" y="1921329"/>
              <a:ext cx="459933" cy="274319"/>
            </a:xfrm>
            <a:prstGeom prst="rect">
              <a:avLst/>
            </a:prstGeom>
            <a:noFill/>
          </p:spPr>
          <p:txBody>
            <a:bodyPr wrap="square" rtlCol="0" anchor="ctr">
              <a:noAutofit/>
            </a:bodyPr>
            <a:lstStyle/>
            <a:p>
              <a:pPr algn="ctr"/>
              <a:r>
                <a:rPr lang="en-US" sz="1400" dirty="0">
                  <a:solidFill>
                    <a:schemeClr val="bg1"/>
                  </a:solidFill>
                </a:rPr>
                <a:t>[#]</a:t>
              </a:r>
            </a:p>
          </p:txBody>
        </p:sp>
      </p:grpSp>
      <p:grpSp>
        <p:nvGrpSpPr>
          <p:cNvPr id="18" name="Agenda Level 1" hidden="1">
            <a:extLst>
              <a:ext uri="{FF2B5EF4-FFF2-40B4-BE49-F238E27FC236}">
                <a16:creationId xmlns:a16="http://schemas.microsoft.com/office/drawing/2014/main" id="{70469ACA-40BE-44B6-9736-76461C43E455}"/>
              </a:ext>
            </a:extLst>
          </p:cNvPr>
          <p:cNvGrpSpPr/>
          <p:nvPr/>
        </p:nvGrpSpPr>
        <p:grpSpPr>
          <a:xfrm>
            <a:off x="1133994" y="1300295"/>
            <a:ext cx="5883216" cy="571636"/>
            <a:chOff x="1630392" y="1300295"/>
            <a:chExt cx="5883216" cy="571636"/>
          </a:xfrm>
        </p:grpSpPr>
        <p:sp>
          <p:nvSpPr>
            <p:cNvPr id="35" name="Spacing Bar">
              <a:extLst>
                <a:ext uri="{FF2B5EF4-FFF2-40B4-BE49-F238E27FC236}">
                  <a16:creationId xmlns:a16="http://schemas.microsoft.com/office/drawing/2014/main" id="{47D0B2A3-4FF9-462A-B603-F3DE43E577D7}"/>
                </a:ext>
              </a:extLst>
            </p:cNvPr>
            <p:cNvSpPr/>
            <p:nvPr/>
          </p:nvSpPr>
          <p:spPr>
            <a:xfrm>
              <a:off x="1630392" y="1300295"/>
              <a:ext cx="5883216" cy="163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1" name="DH Agenda 1 Topic">
              <a:extLst>
                <a:ext uri="{FF2B5EF4-FFF2-40B4-BE49-F238E27FC236}">
                  <a16:creationId xmlns:a16="http://schemas.microsoft.com/office/drawing/2014/main" id="{8BCDB9EB-048A-41E3-B71B-D43790448EAA}"/>
                </a:ext>
              </a:extLst>
            </p:cNvPr>
            <p:cNvSpPr/>
            <p:nvPr/>
          </p:nvSpPr>
          <p:spPr>
            <a:xfrm>
              <a:off x="1630393" y="1464155"/>
              <a:ext cx="5883215" cy="407776"/>
            </a:xfrm>
            <a:prstGeom prst="round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1520" algn="l"/>
              <a:r>
                <a:rPr lang="en-US" sz="1600" b="1" dirty="0">
                  <a:solidFill>
                    <a:schemeClr val="tx1"/>
                  </a:solidFill>
                </a:rPr>
                <a:t>[Topic]</a:t>
              </a:r>
            </a:p>
          </p:txBody>
        </p:sp>
        <p:sp>
          <p:nvSpPr>
            <p:cNvPr id="25" name="DH Agenda 1 Section">
              <a:extLst>
                <a:ext uri="{FF2B5EF4-FFF2-40B4-BE49-F238E27FC236}">
                  <a16:creationId xmlns:a16="http://schemas.microsoft.com/office/drawing/2014/main" id="{BABF69A6-6544-4CBB-AFD5-62F8B21080AD}"/>
                </a:ext>
              </a:extLst>
            </p:cNvPr>
            <p:cNvSpPr/>
            <p:nvPr/>
          </p:nvSpPr>
          <p:spPr>
            <a:xfrm>
              <a:off x="1630392" y="1464155"/>
              <a:ext cx="602268" cy="407776"/>
            </a:xfrm>
            <a:prstGeom prst="roundRect">
              <a:avLst/>
            </a:prstGeom>
            <a:solidFill>
              <a:schemeClr val="accent6"/>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a:t>
              </a:r>
              <a:endParaRPr lang="en-US" sz="1200" b="1" dirty="0">
                <a:solidFill>
                  <a:schemeClr val="bg1"/>
                </a:solidFill>
              </a:endParaRPr>
            </a:p>
          </p:txBody>
        </p:sp>
        <p:sp>
          <p:nvSpPr>
            <p:cNvPr id="33" name="DH Agenda 1 Page">
              <a:extLst>
                <a:ext uri="{FF2B5EF4-FFF2-40B4-BE49-F238E27FC236}">
                  <a16:creationId xmlns:a16="http://schemas.microsoft.com/office/drawing/2014/main" id="{7367EC81-B615-4D31-A3A5-C0EEF0471532}"/>
                </a:ext>
              </a:extLst>
            </p:cNvPr>
            <p:cNvSpPr txBox="1"/>
            <p:nvPr/>
          </p:nvSpPr>
          <p:spPr>
            <a:xfrm>
              <a:off x="7008601" y="1477899"/>
              <a:ext cx="463062" cy="369332"/>
            </a:xfrm>
            <a:prstGeom prst="rect">
              <a:avLst/>
            </a:prstGeom>
            <a:noFill/>
          </p:spPr>
          <p:txBody>
            <a:bodyPr wrap="none" lIns="0" tIns="0" rIns="91440" bIns="0" rtlCol="0" anchor="ctr" anchorCtr="0">
              <a:noAutofit/>
            </a:bodyPr>
            <a:lstStyle/>
            <a:p>
              <a:pPr algn="r"/>
              <a:r>
                <a:rPr lang="en-US" b="1" dirty="0">
                  <a:solidFill>
                    <a:schemeClr val="accent4"/>
                  </a:solidFill>
                </a:rPr>
                <a:t>[P]</a:t>
              </a:r>
            </a:p>
          </p:txBody>
        </p:sp>
      </p:grpSp>
      <p:sp>
        <p:nvSpPr>
          <p:cNvPr id="13" name="Text Placeholder 12">
            <a:extLst>
              <a:ext uri="{FF2B5EF4-FFF2-40B4-BE49-F238E27FC236}">
                <a16:creationId xmlns:a16="http://schemas.microsoft.com/office/drawing/2014/main" id="{8727A2EB-6200-4FEE-9C7B-8B32A4B7A045}"/>
              </a:ext>
            </a:extLst>
          </p:cNvPr>
          <p:cNvSpPr>
            <a:spLocks noGrp="1"/>
          </p:cNvSpPr>
          <p:nvPr>
            <p:ph type="body" sz="quarter" idx="10" hasCustomPrompt="1"/>
          </p:nvPr>
        </p:nvSpPr>
        <p:spPr>
          <a:xfrm>
            <a:off x="7919208" y="1157289"/>
            <a:ext cx="1224792" cy="973516"/>
          </a:xfrm>
          <a:ln w="28575">
            <a:solidFill>
              <a:srgbClr val="7030A0"/>
            </a:solidFill>
          </a:ln>
        </p:spPr>
        <p:txBody>
          <a:bodyPr lIns="18288" tIns="18288" rIns="18288" bIns="18288"/>
          <a:lstStyle>
            <a:lvl1pPr marL="0" indent="0">
              <a:buNone/>
              <a:defRPr/>
            </a:lvl1pPr>
          </a:lstStyle>
          <a:p>
            <a:pPr algn="ctr"/>
            <a:r>
              <a:rPr lang="en-US" sz="1200" b="1" dirty="0">
                <a:solidFill>
                  <a:srgbClr val="7030A0"/>
                </a:solidFill>
              </a:rPr>
              <a:t>Designed to Auto-Update with </a:t>
            </a:r>
            <a:r>
              <a:rPr lang="en-US" sz="1200" b="1" dirty="0" err="1">
                <a:solidFill>
                  <a:srgbClr val="7030A0"/>
                </a:solidFill>
              </a:rPr>
              <a:t>Macabacus</a:t>
            </a:r>
            <a:r>
              <a:rPr lang="en-US" sz="1200" b="1" dirty="0">
                <a:solidFill>
                  <a:srgbClr val="7030A0"/>
                </a:solidFill>
              </a:rPr>
              <a:t> (delete this box upon completion)</a:t>
            </a:r>
          </a:p>
        </p:txBody>
      </p:sp>
      <p:sp>
        <p:nvSpPr>
          <p:cNvPr id="31" name="ToC Slide Title">
            <a:extLst>
              <a:ext uri="{FF2B5EF4-FFF2-40B4-BE49-F238E27FC236}">
                <a16:creationId xmlns:a16="http://schemas.microsoft.com/office/drawing/2014/main" id="{5A08219D-F97D-483A-AF5D-943941985A7C}"/>
              </a:ext>
            </a:extLst>
          </p:cNvPr>
          <p:cNvSpPr txBox="1">
            <a:spLocks/>
          </p:cNvSpPr>
          <p:nvPr/>
        </p:nvSpPr>
        <p:spPr>
          <a:xfrm>
            <a:off x="457200" y="152400"/>
            <a:ext cx="82296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a:solidFill>
                  <a:schemeClr val="tx2"/>
                </a:solidFill>
                <a:latin typeface="+mj-lt"/>
                <a:ea typeface="+mj-ea"/>
                <a:cs typeface="+mj-cs"/>
              </a:defRPr>
            </a:lvl1pPr>
          </a:lstStyle>
          <a:p>
            <a:r>
              <a:rPr lang="en-US" dirty="0">
                <a:latin typeface="+mn-lt"/>
              </a:rPr>
              <a:t>Table of Contents</a:t>
            </a:r>
          </a:p>
        </p:txBody>
      </p:sp>
      <p:sp>
        <p:nvSpPr>
          <p:cNvPr id="20" name="TextBox 19">
            <a:extLst>
              <a:ext uri="{FF2B5EF4-FFF2-40B4-BE49-F238E27FC236}">
                <a16:creationId xmlns:a16="http://schemas.microsoft.com/office/drawing/2014/main" id="{DB7DABDE-6EB9-412D-89E0-DC5EEA96B2CE}"/>
              </a:ext>
            </a:extLst>
          </p:cNvPr>
          <p:cNvSpPr txBox="1"/>
          <p:nvPr/>
        </p:nvSpPr>
        <p:spPr>
          <a:xfrm>
            <a:off x="4511086" y="6563272"/>
            <a:ext cx="121828" cy="123111"/>
          </a:xfrm>
          <a:prstGeom prst="rect">
            <a:avLst/>
          </a:prstGeom>
          <a:noFill/>
        </p:spPr>
        <p:txBody>
          <a:bodyPr wrap="none" lIns="0" tIns="0" rIns="0" bIns="0" rtlCol="0" anchor="ctr">
            <a:spAutoFit/>
          </a:bodyPr>
          <a:lstStyle/>
          <a:p>
            <a:pPr algn="ctr"/>
            <a:fld id="{2FD89552-93F6-4468-8B8B-539B71728841}" type="slidenum">
              <a:rPr lang="en-US" sz="800" b="1" smtClean="0">
                <a:solidFill>
                  <a:schemeClr val="tx1">
                    <a:lumMod val="65000"/>
                    <a:lumOff val="35000"/>
                  </a:schemeClr>
                </a:solidFill>
              </a:rPr>
              <a:pPr algn="ctr"/>
              <a:t>‹#›</a:t>
            </a:fld>
            <a:endParaRPr lang="en-US" sz="800" b="1" dirty="0">
              <a:solidFill>
                <a:schemeClr val="tx1">
                  <a:lumMod val="65000"/>
                  <a:lumOff val="35000"/>
                </a:schemeClr>
              </a:solidFill>
            </a:endParaRPr>
          </a:p>
        </p:txBody>
      </p:sp>
      <p:pic>
        <p:nvPicPr>
          <p:cNvPr id="23" name="Picture 2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48500" y="6467956"/>
            <a:ext cx="1905000" cy="218427"/>
          </a:xfrm>
          <a:prstGeom prst="rect">
            <a:avLst/>
          </a:prstGeom>
        </p:spPr>
      </p:pic>
    </p:spTree>
    <p:extLst>
      <p:ext uri="{BB962C8B-B14F-4D97-AF65-F5344CB8AC3E}">
        <p14:creationId xmlns:p14="http://schemas.microsoft.com/office/powerpoint/2010/main" val="80014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7A8901BF-BAAF-48F6-A038-51EC594CC61E}"/>
              </a:ext>
            </a:extLst>
          </p:cNvPr>
          <p:cNvSpPr/>
          <p:nvPr>
            <p:custDataLst>
              <p:tags r:id="rId1"/>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cxnSp>
        <p:nvCxnSpPr>
          <p:cNvPr id="6" name="Straight Connector 5"/>
          <p:cNvCxnSpPr/>
          <p:nvPr/>
        </p:nvCxnSpPr>
        <p:spPr>
          <a:xfrm>
            <a:off x="625475" y="4419600"/>
            <a:ext cx="7893050" cy="0"/>
          </a:xfrm>
          <a:prstGeom prst="line">
            <a:avLst/>
          </a:prstGeom>
          <a:ln w="25400" cmpd="sng">
            <a:solidFill>
              <a:srgbClr val="184475"/>
            </a:solidFill>
          </a:ln>
        </p:spPr>
        <p:style>
          <a:lnRef idx="1">
            <a:schemeClr val="accent1"/>
          </a:lnRef>
          <a:fillRef idx="0">
            <a:schemeClr val="accent1"/>
          </a:fillRef>
          <a:effectRef idx="0">
            <a:schemeClr val="accent1"/>
          </a:effectRef>
          <a:fontRef idx="minor">
            <a:schemeClr val="tx1"/>
          </a:fontRef>
        </p:style>
      </p:cxnSp>
      <p:sp>
        <p:nvSpPr>
          <p:cNvPr id="7" name="Section Title For Contents (Hide)">
            <a:extLst>
              <a:ext uri="{FF2B5EF4-FFF2-40B4-BE49-F238E27FC236}">
                <a16:creationId xmlns:a16="http://schemas.microsoft.com/office/drawing/2014/main" id="{1671565D-7EE4-48E7-BF28-DC00AB2AFCB1}"/>
              </a:ext>
            </a:extLst>
          </p:cNvPr>
          <p:cNvSpPr>
            <a:spLocks noGrp="1"/>
          </p:cNvSpPr>
          <p:nvPr>
            <p:ph type="body" sz="quarter" idx="10"/>
          </p:nvPr>
        </p:nvSpPr>
        <p:spPr>
          <a:xfrm>
            <a:off x="556819" y="3961002"/>
            <a:ext cx="7543800" cy="856645"/>
          </a:xfrm>
        </p:spPr>
        <p:txBody>
          <a:bodyPr wrap="square">
            <a:spAutoFit/>
          </a:bodyPr>
          <a:lstStyle>
            <a:lvl1pPr marL="228600" indent="-228600">
              <a:buClr>
                <a:schemeClr val="bg1"/>
              </a:buClr>
              <a:buFont typeface="+mj-lt"/>
              <a:buAutoNum type="arabicPeriod"/>
              <a:defRPr sz="2400" b="1">
                <a:solidFill>
                  <a:schemeClr val="tx2"/>
                </a:solidFill>
                <a:latin typeface="+mj-lt"/>
              </a:defRPr>
            </a:lvl1pPr>
            <a:lvl2pPr marL="502920" indent="-228600">
              <a:buClr>
                <a:schemeClr val="bg1"/>
              </a:buClr>
              <a:buFont typeface="+mj-lt"/>
              <a:buAutoNum type="romanUcPeriod"/>
              <a:defRPr sz="2400" b="1">
                <a:solidFill>
                  <a:schemeClr val="tx2"/>
                </a:solidFill>
              </a:defRPr>
            </a:lvl2pPr>
          </a:lstStyle>
          <a:p>
            <a:pPr lvl="0"/>
            <a:r>
              <a:rPr lang="en-US"/>
              <a:t>Click to edit Master text styles</a:t>
            </a:r>
          </a:p>
          <a:p>
            <a:pPr lvl="1"/>
            <a:r>
              <a:rPr lang="en-US"/>
              <a:t>Second level</a:t>
            </a:r>
          </a:p>
        </p:txBody>
      </p:sp>
      <p:sp>
        <p:nvSpPr>
          <p:cNvPr id="2" name="Slide Number Placeholder 1">
            <a:extLst>
              <a:ext uri="{FF2B5EF4-FFF2-40B4-BE49-F238E27FC236}">
                <a16:creationId xmlns:a16="http://schemas.microsoft.com/office/drawing/2014/main" id="{A7547EFE-108F-4668-B47A-DE94AF25D186}"/>
              </a:ext>
            </a:extLst>
          </p:cNvPr>
          <p:cNvSpPr>
            <a:spLocks noGrp="1"/>
          </p:cNvSpPr>
          <p:nvPr>
            <p:ph type="sldNum" sz="quarter" idx="11"/>
          </p:nvPr>
        </p:nvSpPr>
        <p:spPr/>
        <p:txBody>
          <a:bodyPr/>
          <a:lstStyle/>
          <a:p>
            <a:fld id="{658175CC-A9AC-4083-8C6F-10DA977031B8}" type="slidenum">
              <a:rPr lang="en-US" smtClean="0"/>
              <a:pPr/>
              <a:t>‹#›</a:t>
            </a:fld>
            <a:endParaRPr lang="en-US" dirty="0"/>
          </a:p>
        </p:txBody>
      </p:sp>
      <p:sp>
        <p:nvSpPr>
          <p:cNvPr id="4" name="Rectangle 3">
            <a:extLst>
              <a:ext uri="{FF2B5EF4-FFF2-40B4-BE49-F238E27FC236}">
                <a16:creationId xmlns:a16="http://schemas.microsoft.com/office/drawing/2014/main" id="{8B4E44D7-0545-4FE6-B363-E4258825D002}"/>
              </a:ext>
            </a:extLst>
          </p:cNvPr>
          <p:cNvSpPr/>
          <p:nvPr/>
        </p:nvSpPr>
        <p:spPr>
          <a:xfrm>
            <a:off x="6483927" y="6224160"/>
            <a:ext cx="2660073" cy="633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Tree>
    <p:extLst>
      <p:ext uri="{BB962C8B-B14F-4D97-AF65-F5344CB8AC3E}">
        <p14:creationId xmlns:p14="http://schemas.microsoft.com/office/powerpoint/2010/main" val="3610797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o Sections">
    <p:spTree>
      <p:nvGrpSpPr>
        <p:cNvPr id="1" name=""/>
        <p:cNvGrpSpPr/>
        <p:nvPr/>
      </p:nvGrpSpPr>
      <p:grpSpPr>
        <a:xfrm>
          <a:off x="0" y="0"/>
          <a:ext cx="0" cy="0"/>
          <a:chOff x="0" y="0"/>
          <a:chExt cx="0" cy="0"/>
        </a:xfrm>
      </p:grpSpPr>
      <p:sp>
        <p:nvSpPr>
          <p:cNvPr id="10" name="Do not remove" hidden="1">
            <a:extLst>
              <a:ext uri="{FF2B5EF4-FFF2-40B4-BE49-F238E27FC236}">
                <a16:creationId xmlns:a16="http://schemas.microsoft.com/office/drawing/2014/main" id="{4CC9D64F-EDE1-4047-BEE1-BFC020DE929A}"/>
              </a:ext>
            </a:extLst>
          </p:cNvPr>
          <p:cNvSpPr/>
          <p:nvPr>
            <p:custDataLst>
              <p:tags r:id="rId1"/>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4" name="Octagon 3">
            <a:extLst>
              <a:ext uri="{FF2B5EF4-FFF2-40B4-BE49-F238E27FC236}">
                <a16:creationId xmlns:a16="http://schemas.microsoft.com/office/drawing/2014/main" id="{5943E7C5-FBDC-41E4-9BB1-9EE442C2BACB}"/>
              </a:ext>
            </a:extLst>
          </p:cNvPr>
          <p:cNvSpPr/>
          <p:nvPr>
            <p:custDataLst>
              <p:tags r:id="rId2"/>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cxnSp>
        <p:nvCxnSpPr>
          <p:cNvPr id="6" name="Straight Connector 5"/>
          <p:cNvCxnSpPr/>
          <p:nvPr/>
        </p:nvCxnSpPr>
        <p:spPr>
          <a:xfrm>
            <a:off x="266700" y="762000"/>
            <a:ext cx="8610600" cy="0"/>
          </a:xfrm>
          <a:prstGeom prst="line">
            <a:avLst/>
          </a:prstGeom>
          <a:ln w="25400" cmpd="sng">
            <a:solidFill>
              <a:srgbClr val="18447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6700" y="762000"/>
            <a:ext cx="8610600" cy="0"/>
          </a:xfrm>
          <a:prstGeom prst="line">
            <a:avLst/>
          </a:prstGeom>
          <a:ln w="254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idx="1" hasCustomPrompt="1"/>
          </p:nvPr>
        </p:nvSpPr>
        <p:spPr>
          <a:xfrm>
            <a:off x="320040" y="914400"/>
            <a:ext cx="8503920" cy="946413"/>
          </a:xfrm>
          <a:prstGeom prst="rect">
            <a:avLst/>
          </a:prstGeom>
        </p:spPr>
        <p:txBody>
          <a:bodyPr vert="horz" lIns="91440" tIns="45720" rIns="91440" bIns="4572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a:extLst>
              <a:ext uri="{FF2B5EF4-FFF2-40B4-BE49-F238E27FC236}">
                <a16:creationId xmlns:a16="http://schemas.microsoft.com/office/drawing/2014/main" id="{52CA0698-AFB1-4671-9ADD-DB287E0D5AB4}"/>
              </a:ext>
            </a:extLst>
          </p:cNvPr>
          <p:cNvSpPr>
            <a:spLocks noGrp="1"/>
          </p:cNvSpPr>
          <p:nvPr>
            <p:ph type="body" sz="quarter" idx="10" hasCustomPrompt="1"/>
          </p:nvPr>
        </p:nvSpPr>
        <p:spPr>
          <a:xfrm>
            <a:off x="266700" y="6551613"/>
            <a:ext cx="4210050" cy="176212"/>
          </a:xfrm>
        </p:spPr>
        <p:txBody>
          <a:bodyPr anchor="b">
            <a:noAutofit/>
          </a:bodyPr>
          <a:lstStyle>
            <a:lvl1pPr marL="91440" indent="-109728">
              <a:spcBef>
                <a:spcPts val="0"/>
              </a:spcBef>
              <a:buClr>
                <a:schemeClr val="tx1">
                  <a:lumMod val="50000"/>
                  <a:lumOff val="50000"/>
                </a:schemeClr>
              </a:buClr>
              <a:buFont typeface="+mj-lt"/>
              <a:buAutoNum type="arabicParenR"/>
              <a:defRPr sz="800" i="1" baseline="0">
                <a:solidFill>
                  <a:schemeClr val="tx1">
                    <a:lumMod val="50000"/>
                    <a:lumOff val="50000"/>
                  </a:schemeClr>
                </a:solidFill>
              </a:defRPr>
            </a:lvl1pPr>
          </a:lstStyle>
          <a:p>
            <a:pPr lvl="0"/>
            <a:r>
              <a:rPr lang="en-US" sz="800" dirty="0"/>
              <a:t>References, Sources, Footnotes</a:t>
            </a:r>
            <a:endParaRPr lang="en-US" dirty="0"/>
          </a:p>
        </p:txBody>
      </p:sp>
      <p:sp>
        <p:nvSpPr>
          <p:cNvPr id="15" name="TextBox 14">
            <a:extLst>
              <a:ext uri="{FF2B5EF4-FFF2-40B4-BE49-F238E27FC236}">
                <a16:creationId xmlns:a16="http://schemas.microsoft.com/office/drawing/2014/main" id="{B9723585-2C4F-4501-8CD9-0FA071239A16}"/>
              </a:ext>
            </a:extLst>
          </p:cNvPr>
          <p:cNvSpPr txBox="1"/>
          <p:nvPr/>
        </p:nvSpPr>
        <p:spPr>
          <a:xfrm>
            <a:off x="4511086" y="6563272"/>
            <a:ext cx="121828" cy="123111"/>
          </a:xfrm>
          <a:prstGeom prst="rect">
            <a:avLst/>
          </a:prstGeom>
          <a:noFill/>
        </p:spPr>
        <p:txBody>
          <a:bodyPr wrap="none" lIns="0" tIns="0" rIns="0" bIns="0" rtlCol="0" anchor="ctr">
            <a:spAutoFit/>
          </a:bodyPr>
          <a:lstStyle/>
          <a:p>
            <a:pPr algn="ctr"/>
            <a:fld id="{2FD89552-93F6-4468-8B8B-539B71728841}" type="slidenum">
              <a:rPr lang="en-US" sz="800" b="1" smtClean="0">
                <a:solidFill>
                  <a:schemeClr val="tx1">
                    <a:lumMod val="65000"/>
                    <a:lumOff val="35000"/>
                  </a:schemeClr>
                </a:solidFill>
              </a:rPr>
              <a:pPr algn="ctr"/>
              <a:t>‹#›</a:t>
            </a:fld>
            <a:endParaRPr lang="en-US" sz="800" b="1" dirty="0">
              <a:solidFill>
                <a:schemeClr val="tx1">
                  <a:lumMod val="65000"/>
                  <a:lumOff val="35000"/>
                </a:schemeClr>
              </a:solidFill>
            </a:endParaRPr>
          </a:p>
        </p:txBody>
      </p:sp>
    </p:spTree>
    <p:extLst>
      <p:ext uri="{BB962C8B-B14F-4D97-AF65-F5344CB8AC3E}">
        <p14:creationId xmlns:p14="http://schemas.microsoft.com/office/powerpoint/2010/main" val="361166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ide-by-Side">
    <p:spTree>
      <p:nvGrpSpPr>
        <p:cNvPr id="1" name=""/>
        <p:cNvGrpSpPr/>
        <p:nvPr/>
      </p:nvGrpSpPr>
      <p:grpSpPr>
        <a:xfrm>
          <a:off x="0" y="0"/>
          <a:ext cx="0" cy="0"/>
          <a:chOff x="0" y="0"/>
          <a:chExt cx="0" cy="0"/>
        </a:xfrm>
      </p:grpSpPr>
      <p:sp>
        <p:nvSpPr>
          <p:cNvPr id="4" name="Do not remove" hidden="1">
            <a:extLst>
              <a:ext uri="{FF2B5EF4-FFF2-40B4-BE49-F238E27FC236}">
                <a16:creationId xmlns:a16="http://schemas.microsoft.com/office/drawing/2014/main" id="{820F2C84-FE55-4D0C-9208-E2E8E567A539}"/>
              </a:ext>
            </a:extLst>
          </p:cNvPr>
          <p:cNvSpPr/>
          <p:nvPr>
            <p:custDataLst>
              <p:tags r:id="rId1"/>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cxnSp>
        <p:nvCxnSpPr>
          <p:cNvPr id="6" name="Straight Connector 5"/>
          <p:cNvCxnSpPr/>
          <p:nvPr/>
        </p:nvCxnSpPr>
        <p:spPr>
          <a:xfrm>
            <a:off x="266700" y="762000"/>
            <a:ext cx="8610600" cy="0"/>
          </a:xfrm>
          <a:prstGeom prst="line">
            <a:avLst/>
          </a:prstGeom>
          <a:ln w="25400" cmpd="sng">
            <a:solidFill>
              <a:srgbClr val="184475"/>
            </a:solidFill>
          </a:ln>
        </p:spPr>
        <p:style>
          <a:lnRef idx="1">
            <a:schemeClr val="accent1"/>
          </a:lnRef>
          <a:fillRef idx="0">
            <a:schemeClr val="accent1"/>
          </a:fillRef>
          <a:effectRef idx="0">
            <a:schemeClr val="accent1"/>
          </a:effectRef>
          <a:fontRef idx="minor">
            <a:schemeClr val="tx1"/>
          </a:fontRef>
        </p:style>
      </p:cxnSp>
      <p:sp>
        <p:nvSpPr>
          <p:cNvPr id="12" name="Text Placeholder 11"/>
          <p:cNvSpPr>
            <a:spLocks noGrp="1"/>
          </p:cNvSpPr>
          <p:nvPr>
            <p:ph type="body" sz="quarter" idx="12" hasCustomPrompt="1"/>
          </p:nvPr>
        </p:nvSpPr>
        <p:spPr>
          <a:xfrm>
            <a:off x="320040" y="914400"/>
            <a:ext cx="4206875"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sp>
        <p:nvSpPr>
          <p:cNvPr id="13" name="Text Placeholder 11"/>
          <p:cNvSpPr>
            <a:spLocks noGrp="1"/>
          </p:cNvSpPr>
          <p:nvPr>
            <p:ph type="body" sz="quarter" idx="13" hasCustomPrompt="1"/>
          </p:nvPr>
        </p:nvSpPr>
        <p:spPr>
          <a:xfrm>
            <a:off x="4617720" y="914400"/>
            <a:ext cx="4206875"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cxnSp>
        <p:nvCxnSpPr>
          <p:cNvPr id="11" name="Straight Connector 10"/>
          <p:cNvCxnSpPr/>
          <p:nvPr/>
        </p:nvCxnSpPr>
        <p:spPr>
          <a:xfrm>
            <a:off x="266700" y="762000"/>
            <a:ext cx="8610600" cy="0"/>
          </a:xfrm>
          <a:prstGeom prst="line">
            <a:avLst/>
          </a:prstGeom>
          <a:ln w="254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4" hasCustomPrompt="1"/>
          </p:nvPr>
        </p:nvSpPr>
        <p:spPr>
          <a:xfrm>
            <a:off x="320040" y="1170432"/>
            <a:ext cx="4206875" cy="946413"/>
          </a:xfrm>
        </p:spPr>
        <p:txBody>
          <a:bodyPr>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4"/>
          <p:cNvSpPr>
            <a:spLocks noGrp="1"/>
          </p:cNvSpPr>
          <p:nvPr>
            <p:ph type="body" sz="quarter" idx="15" hasCustomPrompt="1"/>
          </p:nvPr>
        </p:nvSpPr>
        <p:spPr>
          <a:xfrm>
            <a:off x="4617720" y="1170432"/>
            <a:ext cx="4206875" cy="94641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a:extLst>
              <a:ext uri="{FF2B5EF4-FFF2-40B4-BE49-F238E27FC236}">
                <a16:creationId xmlns:a16="http://schemas.microsoft.com/office/drawing/2014/main" id="{36FFEE03-9ADB-4853-82DE-AD841F6DF39D}"/>
              </a:ext>
            </a:extLst>
          </p:cNvPr>
          <p:cNvSpPr>
            <a:spLocks noGrp="1"/>
          </p:cNvSpPr>
          <p:nvPr>
            <p:ph type="body" sz="quarter" idx="10" hasCustomPrompt="1"/>
          </p:nvPr>
        </p:nvSpPr>
        <p:spPr>
          <a:xfrm>
            <a:off x="266700" y="6551613"/>
            <a:ext cx="4210050" cy="176212"/>
          </a:xfrm>
        </p:spPr>
        <p:txBody>
          <a:bodyPr anchor="b">
            <a:noAutofit/>
          </a:bodyPr>
          <a:lstStyle>
            <a:lvl1pPr marL="91440" indent="-109728">
              <a:spcBef>
                <a:spcPts val="0"/>
              </a:spcBef>
              <a:buClr>
                <a:schemeClr val="tx1">
                  <a:lumMod val="50000"/>
                  <a:lumOff val="50000"/>
                </a:schemeClr>
              </a:buClr>
              <a:buFont typeface="+mj-lt"/>
              <a:buAutoNum type="arabicParenR"/>
              <a:defRPr sz="800" i="1" baseline="0">
                <a:solidFill>
                  <a:schemeClr val="tx1">
                    <a:lumMod val="50000"/>
                    <a:lumOff val="50000"/>
                  </a:schemeClr>
                </a:solidFill>
              </a:defRPr>
            </a:lvl1pPr>
          </a:lstStyle>
          <a:p>
            <a:pPr lvl="0"/>
            <a:r>
              <a:rPr lang="en-US" sz="800" dirty="0"/>
              <a:t>References, Sources, Footnotes</a:t>
            </a:r>
            <a:endParaRPr lang="en-US" dirty="0"/>
          </a:p>
        </p:txBody>
      </p:sp>
      <p:sp>
        <p:nvSpPr>
          <p:cNvPr id="19" name="TextBox 18">
            <a:extLst>
              <a:ext uri="{FF2B5EF4-FFF2-40B4-BE49-F238E27FC236}">
                <a16:creationId xmlns:a16="http://schemas.microsoft.com/office/drawing/2014/main" id="{F873B5DB-472B-49AA-83D3-96DAF0622393}"/>
              </a:ext>
            </a:extLst>
          </p:cNvPr>
          <p:cNvSpPr txBox="1"/>
          <p:nvPr/>
        </p:nvSpPr>
        <p:spPr>
          <a:xfrm>
            <a:off x="4511086" y="6563272"/>
            <a:ext cx="121828" cy="123111"/>
          </a:xfrm>
          <a:prstGeom prst="rect">
            <a:avLst/>
          </a:prstGeom>
          <a:noFill/>
        </p:spPr>
        <p:txBody>
          <a:bodyPr wrap="none" lIns="0" tIns="0" rIns="0" bIns="0" rtlCol="0" anchor="ctr">
            <a:spAutoFit/>
          </a:bodyPr>
          <a:lstStyle/>
          <a:p>
            <a:pPr algn="ctr"/>
            <a:fld id="{2FD89552-93F6-4468-8B8B-539B71728841}" type="slidenum">
              <a:rPr lang="en-US" sz="800" b="1" smtClean="0">
                <a:solidFill>
                  <a:schemeClr val="tx1">
                    <a:lumMod val="65000"/>
                    <a:lumOff val="35000"/>
                  </a:schemeClr>
                </a:solidFill>
              </a:rPr>
              <a:pPr algn="ctr"/>
              <a:t>‹#›</a:t>
            </a:fld>
            <a:endParaRPr lang="en-US" sz="800" b="1" dirty="0">
              <a:solidFill>
                <a:schemeClr val="tx1">
                  <a:lumMod val="65000"/>
                  <a:lumOff val="35000"/>
                </a:schemeClr>
              </a:solidFill>
            </a:endParaRPr>
          </a:p>
        </p:txBody>
      </p:sp>
    </p:spTree>
    <p:extLst>
      <p:ext uri="{BB962C8B-B14F-4D97-AF65-F5344CB8AC3E}">
        <p14:creationId xmlns:p14="http://schemas.microsoft.com/office/powerpoint/2010/main" val="1815820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 Section">
    <p:spTree>
      <p:nvGrpSpPr>
        <p:cNvPr id="1" name=""/>
        <p:cNvGrpSpPr/>
        <p:nvPr/>
      </p:nvGrpSpPr>
      <p:grpSpPr>
        <a:xfrm>
          <a:off x="0" y="0"/>
          <a:ext cx="0" cy="0"/>
          <a:chOff x="0" y="0"/>
          <a:chExt cx="0" cy="0"/>
        </a:xfrm>
      </p:grpSpPr>
      <p:sp>
        <p:nvSpPr>
          <p:cNvPr id="5" name="Do not remove" hidden="1">
            <a:extLst>
              <a:ext uri="{FF2B5EF4-FFF2-40B4-BE49-F238E27FC236}">
                <a16:creationId xmlns:a16="http://schemas.microsoft.com/office/drawing/2014/main" id="{7C6BC5A4-B41D-473B-9FD5-0162583068CF}"/>
              </a:ext>
            </a:extLst>
          </p:cNvPr>
          <p:cNvSpPr/>
          <p:nvPr>
            <p:custDataLst>
              <p:tags r:id="rId1"/>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cxnSp>
        <p:nvCxnSpPr>
          <p:cNvPr id="6" name="Straight Connector 5"/>
          <p:cNvCxnSpPr/>
          <p:nvPr/>
        </p:nvCxnSpPr>
        <p:spPr>
          <a:xfrm>
            <a:off x="266700" y="762000"/>
            <a:ext cx="8610600" cy="0"/>
          </a:xfrm>
          <a:prstGeom prst="line">
            <a:avLst/>
          </a:prstGeom>
          <a:ln w="25400" cmpd="sng">
            <a:solidFill>
              <a:srgbClr val="184475"/>
            </a:solidFill>
          </a:ln>
        </p:spPr>
        <p:style>
          <a:lnRef idx="1">
            <a:schemeClr val="accent1"/>
          </a:lnRef>
          <a:fillRef idx="0">
            <a:schemeClr val="accent1"/>
          </a:fillRef>
          <a:effectRef idx="0">
            <a:schemeClr val="accent1"/>
          </a:effectRef>
          <a:fontRef idx="minor">
            <a:schemeClr val="tx1"/>
          </a:fontRef>
        </p:style>
      </p:cxnSp>
      <p:sp>
        <p:nvSpPr>
          <p:cNvPr id="12" name="Text Placeholder 11"/>
          <p:cNvSpPr>
            <a:spLocks noGrp="1"/>
          </p:cNvSpPr>
          <p:nvPr>
            <p:ph type="body" sz="quarter" idx="12" hasCustomPrompt="1"/>
          </p:nvPr>
        </p:nvSpPr>
        <p:spPr>
          <a:xfrm>
            <a:off x="320040" y="914400"/>
            <a:ext cx="4206875"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sp>
        <p:nvSpPr>
          <p:cNvPr id="13" name="Text Placeholder 11"/>
          <p:cNvSpPr>
            <a:spLocks noGrp="1"/>
          </p:cNvSpPr>
          <p:nvPr>
            <p:ph type="body" sz="quarter" idx="13" hasCustomPrompt="1"/>
          </p:nvPr>
        </p:nvSpPr>
        <p:spPr>
          <a:xfrm>
            <a:off x="4617720" y="914400"/>
            <a:ext cx="4206875"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cxnSp>
        <p:nvCxnSpPr>
          <p:cNvPr id="11" name="Straight Connector 10"/>
          <p:cNvCxnSpPr/>
          <p:nvPr/>
        </p:nvCxnSpPr>
        <p:spPr>
          <a:xfrm>
            <a:off x="266700" y="762000"/>
            <a:ext cx="8610600" cy="0"/>
          </a:xfrm>
          <a:prstGeom prst="line">
            <a:avLst/>
          </a:prstGeom>
          <a:ln w="254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Text Placeholder 11"/>
          <p:cNvSpPr>
            <a:spLocks noGrp="1"/>
          </p:cNvSpPr>
          <p:nvPr>
            <p:ph type="body" sz="quarter" idx="16" hasCustomPrompt="1"/>
          </p:nvPr>
        </p:nvSpPr>
        <p:spPr>
          <a:xfrm>
            <a:off x="320040" y="3675888"/>
            <a:ext cx="4206875"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sp>
        <p:nvSpPr>
          <p:cNvPr id="19" name="Text Placeholder 11"/>
          <p:cNvSpPr>
            <a:spLocks noGrp="1"/>
          </p:cNvSpPr>
          <p:nvPr>
            <p:ph type="body" sz="quarter" idx="17" hasCustomPrompt="1"/>
          </p:nvPr>
        </p:nvSpPr>
        <p:spPr>
          <a:xfrm>
            <a:off x="4617720" y="3675888"/>
            <a:ext cx="4206875"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sp>
        <p:nvSpPr>
          <p:cNvPr id="4" name="Content Placeholder 3"/>
          <p:cNvSpPr>
            <a:spLocks noGrp="1"/>
          </p:cNvSpPr>
          <p:nvPr>
            <p:ph sz="quarter" idx="20" hasCustomPrompt="1"/>
          </p:nvPr>
        </p:nvSpPr>
        <p:spPr>
          <a:xfrm>
            <a:off x="320040" y="1170432"/>
            <a:ext cx="4206240" cy="94641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Content Placeholder 3"/>
          <p:cNvSpPr>
            <a:spLocks noGrp="1"/>
          </p:cNvSpPr>
          <p:nvPr>
            <p:ph sz="quarter" idx="21" hasCustomPrompt="1"/>
          </p:nvPr>
        </p:nvSpPr>
        <p:spPr>
          <a:xfrm>
            <a:off x="4617720" y="1170432"/>
            <a:ext cx="4206240" cy="94641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Content Placeholder 3"/>
          <p:cNvSpPr>
            <a:spLocks noGrp="1"/>
          </p:cNvSpPr>
          <p:nvPr>
            <p:ph sz="quarter" idx="22" hasCustomPrompt="1"/>
          </p:nvPr>
        </p:nvSpPr>
        <p:spPr>
          <a:xfrm>
            <a:off x="320040" y="3931920"/>
            <a:ext cx="4206240" cy="94641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3"/>
          <p:cNvSpPr>
            <a:spLocks noGrp="1"/>
          </p:cNvSpPr>
          <p:nvPr>
            <p:ph sz="quarter" idx="23" hasCustomPrompt="1"/>
          </p:nvPr>
        </p:nvSpPr>
        <p:spPr>
          <a:xfrm>
            <a:off x="4617720" y="3931920"/>
            <a:ext cx="4206240" cy="94641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Text Placeholder 4">
            <a:extLst>
              <a:ext uri="{FF2B5EF4-FFF2-40B4-BE49-F238E27FC236}">
                <a16:creationId xmlns:a16="http://schemas.microsoft.com/office/drawing/2014/main" id="{EA697FA2-08AA-4617-90E5-CB92E3B1E697}"/>
              </a:ext>
            </a:extLst>
          </p:cNvPr>
          <p:cNvSpPr>
            <a:spLocks noGrp="1"/>
          </p:cNvSpPr>
          <p:nvPr>
            <p:ph type="body" sz="quarter" idx="10" hasCustomPrompt="1"/>
          </p:nvPr>
        </p:nvSpPr>
        <p:spPr>
          <a:xfrm>
            <a:off x="266700" y="6551613"/>
            <a:ext cx="4210050" cy="176212"/>
          </a:xfrm>
        </p:spPr>
        <p:txBody>
          <a:bodyPr anchor="b">
            <a:noAutofit/>
          </a:bodyPr>
          <a:lstStyle>
            <a:lvl1pPr marL="91440" indent="-109728">
              <a:spcBef>
                <a:spcPts val="0"/>
              </a:spcBef>
              <a:buClr>
                <a:schemeClr val="tx1">
                  <a:lumMod val="50000"/>
                  <a:lumOff val="50000"/>
                </a:schemeClr>
              </a:buClr>
              <a:buFont typeface="+mj-lt"/>
              <a:buAutoNum type="arabicParenR"/>
              <a:defRPr sz="800" i="1" baseline="0">
                <a:solidFill>
                  <a:schemeClr val="tx1">
                    <a:lumMod val="50000"/>
                    <a:lumOff val="50000"/>
                  </a:schemeClr>
                </a:solidFill>
              </a:defRPr>
            </a:lvl1pPr>
          </a:lstStyle>
          <a:p>
            <a:pPr lvl="0"/>
            <a:r>
              <a:rPr lang="en-US" sz="800" dirty="0"/>
              <a:t>References, Sources, Footnotes</a:t>
            </a:r>
            <a:endParaRPr lang="en-US" dirty="0"/>
          </a:p>
        </p:txBody>
      </p:sp>
      <p:sp>
        <p:nvSpPr>
          <p:cNvPr id="26" name="TextBox 25">
            <a:extLst>
              <a:ext uri="{FF2B5EF4-FFF2-40B4-BE49-F238E27FC236}">
                <a16:creationId xmlns:a16="http://schemas.microsoft.com/office/drawing/2014/main" id="{F76D5A79-F5E1-4FF7-A33E-5AF6822C3782}"/>
              </a:ext>
            </a:extLst>
          </p:cNvPr>
          <p:cNvSpPr txBox="1"/>
          <p:nvPr/>
        </p:nvSpPr>
        <p:spPr>
          <a:xfrm>
            <a:off x="4511086" y="6563272"/>
            <a:ext cx="121828" cy="123111"/>
          </a:xfrm>
          <a:prstGeom prst="rect">
            <a:avLst/>
          </a:prstGeom>
          <a:noFill/>
        </p:spPr>
        <p:txBody>
          <a:bodyPr wrap="none" lIns="0" tIns="0" rIns="0" bIns="0" rtlCol="0" anchor="ctr">
            <a:spAutoFit/>
          </a:bodyPr>
          <a:lstStyle/>
          <a:p>
            <a:pPr algn="ctr"/>
            <a:fld id="{2FD89552-93F6-4468-8B8B-539B71728841}" type="slidenum">
              <a:rPr lang="en-US" sz="800" b="1" smtClean="0">
                <a:solidFill>
                  <a:schemeClr val="tx1">
                    <a:lumMod val="65000"/>
                    <a:lumOff val="35000"/>
                  </a:schemeClr>
                </a:solidFill>
              </a:rPr>
              <a:pPr algn="ctr"/>
              <a:t>‹#›</a:t>
            </a:fld>
            <a:endParaRPr lang="en-US" sz="800" b="1" dirty="0">
              <a:solidFill>
                <a:schemeClr val="tx1">
                  <a:lumMod val="65000"/>
                  <a:lumOff val="35000"/>
                </a:schemeClr>
              </a:solidFill>
            </a:endParaRPr>
          </a:p>
        </p:txBody>
      </p:sp>
    </p:spTree>
    <p:extLst>
      <p:ext uri="{BB962C8B-B14F-4D97-AF65-F5344CB8AC3E}">
        <p14:creationId xmlns:p14="http://schemas.microsoft.com/office/powerpoint/2010/main" val="122306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Section">
    <p:spTree>
      <p:nvGrpSpPr>
        <p:cNvPr id="1" name=""/>
        <p:cNvGrpSpPr/>
        <p:nvPr/>
      </p:nvGrpSpPr>
      <p:grpSpPr>
        <a:xfrm>
          <a:off x="0" y="0"/>
          <a:ext cx="0" cy="0"/>
          <a:chOff x="0" y="0"/>
          <a:chExt cx="0" cy="0"/>
        </a:xfrm>
      </p:grpSpPr>
      <p:sp>
        <p:nvSpPr>
          <p:cNvPr id="4" name="Do not remove" hidden="1">
            <a:extLst>
              <a:ext uri="{FF2B5EF4-FFF2-40B4-BE49-F238E27FC236}">
                <a16:creationId xmlns:a16="http://schemas.microsoft.com/office/drawing/2014/main" id="{DBF4FD77-6A09-49AA-8057-AC6006B3664B}"/>
              </a:ext>
            </a:extLst>
          </p:cNvPr>
          <p:cNvSpPr/>
          <p:nvPr>
            <p:custDataLst>
              <p:tags r:id="rId1"/>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3" name="Octagon 2">
            <a:extLst>
              <a:ext uri="{FF2B5EF4-FFF2-40B4-BE49-F238E27FC236}">
                <a16:creationId xmlns:a16="http://schemas.microsoft.com/office/drawing/2014/main" id="{46E5067F-3615-4AB4-9AEE-60E66AC77988}"/>
              </a:ext>
            </a:extLst>
          </p:cNvPr>
          <p:cNvSpPr/>
          <p:nvPr>
            <p:custDataLst>
              <p:tags r:id="rId2"/>
            </p:custDataLst>
          </p:nvPr>
        </p:nvSpPr>
        <p:spPr>
          <a:xfrm>
            <a:off x="0" y="0"/>
            <a:ext cx="12700" cy="12700"/>
          </a:xfrm>
          <a:prstGeom prst="octagon">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rgbClr val="3A6587"/>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cxnSp>
        <p:nvCxnSpPr>
          <p:cNvPr id="6" name="Straight Connector 5"/>
          <p:cNvCxnSpPr/>
          <p:nvPr/>
        </p:nvCxnSpPr>
        <p:spPr>
          <a:xfrm>
            <a:off x="266700" y="762000"/>
            <a:ext cx="8610600" cy="0"/>
          </a:xfrm>
          <a:prstGeom prst="line">
            <a:avLst/>
          </a:prstGeom>
          <a:ln w="25400" cmpd="sng">
            <a:solidFill>
              <a:srgbClr val="184475"/>
            </a:solidFill>
          </a:ln>
        </p:spPr>
        <p:style>
          <a:lnRef idx="1">
            <a:schemeClr val="accent1"/>
          </a:lnRef>
          <a:fillRef idx="0">
            <a:schemeClr val="accent1"/>
          </a:fillRef>
          <a:effectRef idx="0">
            <a:schemeClr val="accent1"/>
          </a:effectRef>
          <a:fontRef idx="minor">
            <a:schemeClr val="tx1"/>
          </a:fontRef>
        </p:style>
      </p:cxnSp>
      <p:sp>
        <p:nvSpPr>
          <p:cNvPr id="10" name="Text Placeholder 11"/>
          <p:cNvSpPr>
            <a:spLocks noGrp="1"/>
          </p:cNvSpPr>
          <p:nvPr>
            <p:ph type="body" sz="quarter" idx="12" hasCustomPrompt="1"/>
          </p:nvPr>
        </p:nvSpPr>
        <p:spPr>
          <a:xfrm>
            <a:off x="320040" y="914400"/>
            <a:ext cx="8503920"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cxnSp>
        <p:nvCxnSpPr>
          <p:cNvPr id="11" name="Straight Connector 10"/>
          <p:cNvCxnSpPr/>
          <p:nvPr/>
        </p:nvCxnSpPr>
        <p:spPr>
          <a:xfrm>
            <a:off x="266700" y="762000"/>
            <a:ext cx="8610600" cy="0"/>
          </a:xfrm>
          <a:prstGeom prst="line">
            <a:avLst/>
          </a:prstGeom>
          <a:ln w="254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hasCustomPrompt="1"/>
          </p:nvPr>
        </p:nvSpPr>
        <p:spPr>
          <a:xfrm>
            <a:off x="320040" y="1170432"/>
            <a:ext cx="8503920" cy="94641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4">
            <a:extLst>
              <a:ext uri="{FF2B5EF4-FFF2-40B4-BE49-F238E27FC236}">
                <a16:creationId xmlns:a16="http://schemas.microsoft.com/office/drawing/2014/main" id="{C47982C1-269E-4D06-A517-11582F77DE6A}"/>
              </a:ext>
            </a:extLst>
          </p:cNvPr>
          <p:cNvSpPr>
            <a:spLocks noGrp="1"/>
          </p:cNvSpPr>
          <p:nvPr>
            <p:ph type="body" sz="quarter" idx="10" hasCustomPrompt="1"/>
          </p:nvPr>
        </p:nvSpPr>
        <p:spPr>
          <a:xfrm>
            <a:off x="266700" y="6551613"/>
            <a:ext cx="4210050" cy="176212"/>
          </a:xfrm>
        </p:spPr>
        <p:txBody>
          <a:bodyPr anchor="b">
            <a:noAutofit/>
          </a:bodyPr>
          <a:lstStyle>
            <a:lvl1pPr marL="91440" indent="-109728">
              <a:spcBef>
                <a:spcPts val="0"/>
              </a:spcBef>
              <a:buClr>
                <a:schemeClr val="tx1">
                  <a:lumMod val="50000"/>
                  <a:lumOff val="50000"/>
                </a:schemeClr>
              </a:buClr>
              <a:buFont typeface="+mj-lt"/>
              <a:buAutoNum type="arabicParenR"/>
              <a:defRPr sz="800" i="1" baseline="0">
                <a:solidFill>
                  <a:schemeClr val="tx1">
                    <a:lumMod val="50000"/>
                    <a:lumOff val="50000"/>
                  </a:schemeClr>
                </a:solidFill>
              </a:defRPr>
            </a:lvl1pPr>
          </a:lstStyle>
          <a:p>
            <a:pPr lvl="0"/>
            <a:r>
              <a:rPr lang="en-US" sz="800" dirty="0"/>
              <a:t>References, Sources, Footnotes</a:t>
            </a:r>
            <a:endParaRPr lang="en-US" dirty="0"/>
          </a:p>
        </p:txBody>
      </p:sp>
      <p:sp>
        <p:nvSpPr>
          <p:cNvPr id="16" name="TextBox 15">
            <a:extLst>
              <a:ext uri="{FF2B5EF4-FFF2-40B4-BE49-F238E27FC236}">
                <a16:creationId xmlns:a16="http://schemas.microsoft.com/office/drawing/2014/main" id="{24A58C8B-5D6F-425C-909A-E8A113B33BC7}"/>
              </a:ext>
            </a:extLst>
          </p:cNvPr>
          <p:cNvSpPr txBox="1"/>
          <p:nvPr/>
        </p:nvSpPr>
        <p:spPr>
          <a:xfrm>
            <a:off x="4511086" y="6563272"/>
            <a:ext cx="121828" cy="123111"/>
          </a:xfrm>
          <a:prstGeom prst="rect">
            <a:avLst/>
          </a:prstGeom>
          <a:noFill/>
        </p:spPr>
        <p:txBody>
          <a:bodyPr wrap="none" lIns="0" tIns="0" rIns="0" bIns="0" rtlCol="0" anchor="ctr">
            <a:spAutoFit/>
          </a:bodyPr>
          <a:lstStyle/>
          <a:p>
            <a:pPr algn="ctr"/>
            <a:fld id="{2FD89552-93F6-4468-8B8B-539B71728841}" type="slidenum">
              <a:rPr lang="en-US" sz="800" b="1" smtClean="0">
                <a:solidFill>
                  <a:schemeClr val="tx1">
                    <a:lumMod val="65000"/>
                    <a:lumOff val="35000"/>
                  </a:schemeClr>
                </a:solidFill>
              </a:rPr>
              <a:pPr algn="ctr"/>
              <a:t>‹#›</a:t>
            </a:fld>
            <a:endParaRPr lang="en-US" sz="800" b="1" dirty="0">
              <a:solidFill>
                <a:schemeClr val="tx1">
                  <a:lumMod val="65000"/>
                  <a:lumOff val="35000"/>
                </a:schemeClr>
              </a:solidFill>
            </a:endParaRPr>
          </a:p>
        </p:txBody>
      </p:sp>
    </p:spTree>
    <p:extLst>
      <p:ext uri="{BB962C8B-B14F-4D97-AF65-F5344CB8AC3E}">
        <p14:creationId xmlns:p14="http://schemas.microsoft.com/office/powerpoint/2010/main" val="49608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op-to-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cxnSp>
        <p:nvCxnSpPr>
          <p:cNvPr id="6" name="Straight Connector 5"/>
          <p:cNvCxnSpPr/>
          <p:nvPr/>
        </p:nvCxnSpPr>
        <p:spPr>
          <a:xfrm>
            <a:off x="266700" y="762000"/>
            <a:ext cx="8610600" cy="0"/>
          </a:xfrm>
          <a:prstGeom prst="line">
            <a:avLst/>
          </a:prstGeom>
          <a:ln w="25400" cmpd="sng">
            <a:solidFill>
              <a:srgbClr val="184475"/>
            </a:solidFill>
          </a:ln>
        </p:spPr>
        <p:style>
          <a:lnRef idx="1">
            <a:schemeClr val="accent1"/>
          </a:lnRef>
          <a:fillRef idx="0">
            <a:schemeClr val="accent1"/>
          </a:fillRef>
          <a:effectRef idx="0">
            <a:schemeClr val="accent1"/>
          </a:effectRef>
          <a:fontRef idx="minor">
            <a:schemeClr val="tx1"/>
          </a:fontRef>
        </p:style>
      </p:cxnSp>
      <p:sp>
        <p:nvSpPr>
          <p:cNvPr id="10" name="Text Placeholder 11"/>
          <p:cNvSpPr>
            <a:spLocks noGrp="1"/>
          </p:cNvSpPr>
          <p:nvPr>
            <p:ph type="body" sz="quarter" idx="12" hasCustomPrompt="1"/>
          </p:nvPr>
        </p:nvSpPr>
        <p:spPr>
          <a:xfrm>
            <a:off x="320040" y="914400"/>
            <a:ext cx="8503920"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cxnSp>
        <p:nvCxnSpPr>
          <p:cNvPr id="11" name="Straight Connector 10"/>
          <p:cNvCxnSpPr/>
          <p:nvPr/>
        </p:nvCxnSpPr>
        <p:spPr>
          <a:xfrm>
            <a:off x="266700" y="762000"/>
            <a:ext cx="8610600" cy="0"/>
          </a:xfrm>
          <a:prstGeom prst="line">
            <a:avLst/>
          </a:prstGeom>
          <a:ln w="254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hasCustomPrompt="1"/>
          </p:nvPr>
        </p:nvSpPr>
        <p:spPr>
          <a:xfrm>
            <a:off x="320040" y="1170432"/>
            <a:ext cx="8503920" cy="94641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4"/>
          <p:cNvSpPr>
            <a:spLocks noGrp="1"/>
          </p:cNvSpPr>
          <p:nvPr>
            <p:ph type="body" sz="quarter" idx="10" hasCustomPrompt="1"/>
          </p:nvPr>
        </p:nvSpPr>
        <p:spPr>
          <a:xfrm>
            <a:off x="266700" y="6551613"/>
            <a:ext cx="4210050" cy="176212"/>
          </a:xfrm>
        </p:spPr>
        <p:txBody>
          <a:bodyPr anchor="b">
            <a:noAutofit/>
          </a:bodyPr>
          <a:lstStyle>
            <a:lvl1pPr marL="91440" indent="-109728">
              <a:spcBef>
                <a:spcPts val="0"/>
              </a:spcBef>
              <a:buClr>
                <a:schemeClr val="tx1">
                  <a:lumMod val="50000"/>
                  <a:lumOff val="50000"/>
                </a:schemeClr>
              </a:buClr>
              <a:buFont typeface="+mj-lt"/>
              <a:buAutoNum type="arabicParenR"/>
              <a:defRPr sz="800" i="1" baseline="0">
                <a:solidFill>
                  <a:schemeClr val="tx1">
                    <a:lumMod val="50000"/>
                    <a:lumOff val="50000"/>
                  </a:schemeClr>
                </a:solidFill>
              </a:defRPr>
            </a:lvl1pPr>
          </a:lstStyle>
          <a:p>
            <a:pPr lvl="0"/>
            <a:r>
              <a:rPr lang="en-US" sz="800" dirty="0"/>
              <a:t>References, Sources, Footnotes</a:t>
            </a:r>
            <a:endParaRPr lang="en-US" dirty="0"/>
          </a:p>
        </p:txBody>
      </p:sp>
      <p:sp>
        <p:nvSpPr>
          <p:cNvPr id="17" name="Text Placeholder 11"/>
          <p:cNvSpPr>
            <a:spLocks noGrp="1"/>
          </p:cNvSpPr>
          <p:nvPr>
            <p:ph type="body" sz="quarter" idx="14" hasCustomPrompt="1"/>
          </p:nvPr>
        </p:nvSpPr>
        <p:spPr>
          <a:xfrm>
            <a:off x="320040" y="3675888"/>
            <a:ext cx="8503920" cy="252412"/>
          </a:xfrm>
          <a:solidFill>
            <a:schemeClr val="tx2"/>
          </a:solidFill>
          <a:ln w="12700" cap="rnd">
            <a:noFill/>
          </a:ln>
        </p:spPr>
        <p:txBody>
          <a:bodyPr anchor="ctr">
            <a:noAutofit/>
          </a:bodyPr>
          <a:lstStyle>
            <a:lvl1pPr marL="0" indent="0" algn="ctr">
              <a:buNone/>
              <a:defRPr sz="1400" b="1" baseline="0">
                <a:solidFill>
                  <a:schemeClr val="bg1"/>
                </a:solidFill>
              </a:defRPr>
            </a:lvl1pPr>
          </a:lstStyle>
          <a:p>
            <a:pPr lvl="0"/>
            <a:r>
              <a:rPr lang="en-US" dirty="0"/>
              <a:t>Section Title</a:t>
            </a:r>
          </a:p>
        </p:txBody>
      </p:sp>
      <p:sp>
        <p:nvSpPr>
          <p:cNvPr id="18" name="Text Placeholder 4"/>
          <p:cNvSpPr>
            <a:spLocks noGrp="1"/>
          </p:cNvSpPr>
          <p:nvPr>
            <p:ph type="body" sz="quarter" idx="15" hasCustomPrompt="1"/>
          </p:nvPr>
        </p:nvSpPr>
        <p:spPr>
          <a:xfrm>
            <a:off x="320040" y="3928300"/>
            <a:ext cx="8503920" cy="946413"/>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Box 11">
            <a:extLst>
              <a:ext uri="{FF2B5EF4-FFF2-40B4-BE49-F238E27FC236}">
                <a16:creationId xmlns:a16="http://schemas.microsoft.com/office/drawing/2014/main" id="{D247A791-9FFD-4335-B740-87451EF38410}"/>
              </a:ext>
            </a:extLst>
          </p:cNvPr>
          <p:cNvSpPr txBox="1"/>
          <p:nvPr/>
        </p:nvSpPr>
        <p:spPr>
          <a:xfrm>
            <a:off x="4511086" y="6563272"/>
            <a:ext cx="121828" cy="123111"/>
          </a:xfrm>
          <a:prstGeom prst="rect">
            <a:avLst/>
          </a:prstGeom>
          <a:noFill/>
        </p:spPr>
        <p:txBody>
          <a:bodyPr wrap="none" lIns="0" tIns="0" rIns="0" bIns="0" rtlCol="0" anchor="ctr">
            <a:spAutoFit/>
          </a:bodyPr>
          <a:lstStyle/>
          <a:p>
            <a:pPr algn="ctr"/>
            <a:fld id="{2FD89552-93F6-4468-8B8B-539B71728841}" type="slidenum">
              <a:rPr lang="en-US" sz="800" b="1" smtClean="0">
                <a:solidFill>
                  <a:schemeClr val="tx1">
                    <a:lumMod val="65000"/>
                    <a:lumOff val="35000"/>
                  </a:schemeClr>
                </a:solidFill>
              </a:rPr>
              <a:pPr algn="ctr"/>
              <a:t>‹#›</a:t>
            </a:fld>
            <a:endParaRPr lang="en-US" sz="800" b="1" dirty="0">
              <a:solidFill>
                <a:schemeClr val="tx1">
                  <a:lumMod val="65000"/>
                  <a:lumOff val="35000"/>
                </a:schemeClr>
              </a:solidFill>
            </a:endParaRPr>
          </a:p>
        </p:txBody>
      </p:sp>
    </p:spTree>
    <p:extLst>
      <p:ext uri="{BB962C8B-B14F-4D97-AF65-F5344CB8AC3E}">
        <p14:creationId xmlns:p14="http://schemas.microsoft.com/office/powerpoint/2010/main" val="246725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12" name="TextBox 11"/>
          <p:cNvSpPr txBox="1"/>
          <p:nvPr/>
        </p:nvSpPr>
        <p:spPr>
          <a:xfrm>
            <a:off x="3924300" y="6550968"/>
            <a:ext cx="1295400" cy="230832"/>
          </a:xfrm>
          <a:prstGeom prst="rect">
            <a:avLst/>
          </a:prstGeom>
          <a:noFill/>
        </p:spPr>
        <p:txBody>
          <a:bodyPr wrap="square" rtlCol="0">
            <a:spAutoFit/>
          </a:bodyPr>
          <a:lstStyle/>
          <a:p>
            <a:pPr algn="ctr"/>
            <a:fld id="{A2A349A5-0E6E-4142-8E9E-9AEBFA7E713E}" type="slidenum">
              <a:rPr lang="en-US" sz="900" b="1" smtClean="0">
                <a:solidFill>
                  <a:schemeClr val="tx2"/>
                </a:solidFill>
              </a:rPr>
              <a:pPr algn="ctr"/>
              <a:t>‹#›</a:t>
            </a:fld>
            <a:endParaRPr lang="en-US" sz="900" b="1" dirty="0">
              <a:solidFill>
                <a:schemeClr val="tx2"/>
              </a:solidFill>
            </a:endParaRPr>
          </a:p>
        </p:txBody>
      </p:sp>
      <p:cxnSp>
        <p:nvCxnSpPr>
          <p:cNvPr id="8" name="Straight Connector 7"/>
          <p:cNvCxnSpPr/>
          <p:nvPr/>
        </p:nvCxnSpPr>
        <p:spPr>
          <a:xfrm>
            <a:off x="266700" y="762000"/>
            <a:ext cx="8610600" cy="0"/>
          </a:xfrm>
          <a:prstGeom prst="line">
            <a:avLst/>
          </a:prstGeom>
          <a:ln w="25400" cmpd="sng">
            <a:solidFill>
              <a:srgbClr val="184475"/>
            </a:solidFill>
          </a:ln>
        </p:spPr>
        <p:style>
          <a:lnRef idx="1">
            <a:schemeClr val="accent1"/>
          </a:lnRef>
          <a:fillRef idx="0">
            <a:schemeClr val="accent1"/>
          </a:fillRef>
          <a:effectRef idx="0">
            <a:schemeClr val="accent1"/>
          </a:effectRef>
          <a:fontRef idx="minor">
            <a:schemeClr val="tx1"/>
          </a:fontRef>
        </p:style>
      </p:cxnSp>
      <p:sp>
        <p:nvSpPr>
          <p:cNvPr id="9" name="ToC Slide Title">
            <a:extLst>
              <a:ext uri="{FF2B5EF4-FFF2-40B4-BE49-F238E27FC236}">
                <a16:creationId xmlns:a16="http://schemas.microsoft.com/office/drawing/2014/main" id="{5A08219D-F97D-483A-AF5D-943941985A7C}"/>
              </a:ext>
            </a:extLst>
          </p:cNvPr>
          <p:cNvSpPr txBox="1">
            <a:spLocks/>
          </p:cNvSpPr>
          <p:nvPr/>
        </p:nvSpPr>
        <p:spPr>
          <a:xfrm>
            <a:off x="457200" y="152400"/>
            <a:ext cx="82296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a:solidFill>
                  <a:schemeClr val="tx2"/>
                </a:solidFill>
                <a:latin typeface="+mj-lt"/>
                <a:ea typeface="+mj-ea"/>
                <a:cs typeface="+mj-cs"/>
              </a:defRPr>
            </a:lvl1pPr>
          </a:lstStyle>
          <a:p>
            <a:r>
              <a:rPr lang="en-US" dirty="0"/>
              <a:t>Title</a:t>
            </a:r>
          </a:p>
        </p:txBody>
      </p:sp>
    </p:spTree>
    <p:extLst>
      <p:ext uri="{BB962C8B-B14F-4D97-AF65-F5344CB8AC3E}">
        <p14:creationId xmlns:p14="http://schemas.microsoft.com/office/powerpoint/2010/main" val="223306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p:nvSpPr>
        <p:spPr>
          <a:xfrm rot="10800000">
            <a:off x="10044196" y="274190"/>
            <a:ext cx="38026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solidFill>
                  <a:schemeClr val="tx1"/>
                </a:solidFill>
              </a:rPr>
              <a:t>Title Color</a:t>
            </a:r>
          </a:p>
        </p:txBody>
      </p:sp>
      <p:sp>
        <p:nvSpPr>
          <p:cNvPr id="10" name="Rectangle 9"/>
          <p:cNvSpPr/>
          <p:nvPr/>
        </p:nvSpPr>
        <p:spPr>
          <a:xfrm>
            <a:off x="-1295400" y="131316"/>
            <a:ext cx="380260" cy="6412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solidFill>
                  <a:schemeClr val="tx1"/>
                </a:solidFill>
              </a:rPr>
              <a:t>Color Accents 1 – 6 (Top to Bottom)</a:t>
            </a:r>
          </a:p>
        </p:txBody>
      </p:sp>
      <p:sp>
        <p:nvSpPr>
          <p:cNvPr id="5" name="Rectangle 4"/>
          <p:cNvSpPr/>
          <p:nvPr/>
        </p:nvSpPr>
        <p:spPr>
          <a:xfrm>
            <a:off x="-915140" y="3334842"/>
            <a:ext cx="822960" cy="1066800"/>
          </a:xfrm>
          <a:prstGeom prst="rect">
            <a:avLst/>
          </a:prstGeom>
          <a:solidFill>
            <a:srgbClr val="DADFEA"/>
          </a:solidFill>
          <a:ln w="28575">
            <a:solidFill>
              <a:srgbClr val="DADF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218</a:t>
            </a:r>
          </a:p>
          <a:p>
            <a:r>
              <a:rPr lang="en-US" sz="1600" dirty="0"/>
              <a:t>G 223</a:t>
            </a:r>
          </a:p>
          <a:p>
            <a:r>
              <a:rPr lang="en-US" sz="1600" dirty="0"/>
              <a:t>B 234</a:t>
            </a:r>
          </a:p>
        </p:txBody>
      </p:sp>
      <p:sp>
        <p:nvSpPr>
          <p:cNvPr id="2" name="Title Placeholder 1"/>
          <p:cNvSpPr>
            <a:spLocks noGrp="1"/>
          </p:cNvSpPr>
          <p:nvPr>
            <p:ph type="title"/>
          </p:nvPr>
        </p:nvSpPr>
        <p:spPr>
          <a:xfrm>
            <a:off x="457200" y="152400"/>
            <a:ext cx="8229600" cy="762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0040" y="914400"/>
            <a:ext cx="8503920" cy="946413"/>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p:nvPr/>
        </p:nvSpPr>
        <p:spPr>
          <a:xfrm>
            <a:off x="-915140" y="2263825"/>
            <a:ext cx="822960" cy="1066800"/>
          </a:xfrm>
          <a:prstGeom prst="rect">
            <a:avLst/>
          </a:prstGeom>
          <a:solidFill>
            <a:srgbClr val="3A6587"/>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58</a:t>
            </a:r>
          </a:p>
          <a:p>
            <a:r>
              <a:rPr lang="en-US" sz="1600" dirty="0"/>
              <a:t>G 101</a:t>
            </a:r>
          </a:p>
          <a:p>
            <a:r>
              <a:rPr lang="en-US" sz="1600" dirty="0"/>
              <a:t>B 135</a:t>
            </a:r>
          </a:p>
        </p:txBody>
      </p:sp>
      <p:sp>
        <p:nvSpPr>
          <p:cNvPr id="6" name="Rectangle 5"/>
          <p:cNvSpPr/>
          <p:nvPr/>
        </p:nvSpPr>
        <p:spPr>
          <a:xfrm>
            <a:off x="-915140" y="131316"/>
            <a:ext cx="822960" cy="1066800"/>
          </a:xfrm>
          <a:prstGeom prst="rect">
            <a:avLst/>
          </a:prstGeom>
          <a:solidFill>
            <a:srgbClr val="86A1BA"/>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134</a:t>
            </a:r>
          </a:p>
          <a:p>
            <a:r>
              <a:rPr lang="en-US" sz="1600" dirty="0"/>
              <a:t>G 161</a:t>
            </a:r>
          </a:p>
          <a:p>
            <a:r>
              <a:rPr lang="en-US" sz="1600" dirty="0"/>
              <a:t>B 186</a:t>
            </a:r>
          </a:p>
        </p:txBody>
      </p:sp>
      <p:sp>
        <p:nvSpPr>
          <p:cNvPr id="7" name="Rectangle 6"/>
          <p:cNvSpPr/>
          <p:nvPr/>
        </p:nvSpPr>
        <p:spPr>
          <a:xfrm>
            <a:off x="-915140" y="4405859"/>
            <a:ext cx="822960" cy="1066800"/>
          </a:xfrm>
          <a:prstGeom prst="rect">
            <a:avLst/>
          </a:prstGeom>
          <a:solidFill>
            <a:srgbClr val="B1BAC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177</a:t>
            </a:r>
          </a:p>
          <a:p>
            <a:r>
              <a:rPr lang="en-US" sz="1600" dirty="0"/>
              <a:t>G 186</a:t>
            </a:r>
          </a:p>
          <a:p>
            <a:r>
              <a:rPr lang="en-US" sz="1600" dirty="0"/>
              <a:t>B 204</a:t>
            </a:r>
          </a:p>
        </p:txBody>
      </p:sp>
      <p:sp>
        <p:nvSpPr>
          <p:cNvPr id="8" name="Rectangle 7"/>
          <p:cNvSpPr/>
          <p:nvPr/>
        </p:nvSpPr>
        <p:spPr>
          <a:xfrm>
            <a:off x="-915140" y="5476875"/>
            <a:ext cx="822960" cy="1066800"/>
          </a:xfrm>
          <a:prstGeom prst="rect">
            <a:avLst/>
          </a:prstGeom>
          <a:solidFill>
            <a:srgbClr val="989E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152</a:t>
            </a:r>
          </a:p>
          <a:p>
            <a:r>
              <a:rPr lang="en-US" sz="1600" dirty="0"/>
              <a:t>G 158</a:t>
            </a:r>
          </a:p>
          <a:p>
            <a:r>
              <a:rPr lang="en-US" sz="1600" dirty="0"/>
              <a:t>B 172</a:t>
            </a:r>
          </a:p>
        </p:txBody>
      </p:sp>
      <p:sp>
        <p:nvSpPr>
          <p:cNvPr id="9" name="Rectangle 8"/>
          <p:cNvSpPr/>
          <p:nvPr/>
        </p:nvSpPr>
        <p:spPr>
          <a:xfrm>
            <a:off x="-915140" y="1202333"/>
            <a:ext cx="822960" cy="1066800"/>
          </a:xfrm>
          <a:prstGeom prst="rect">
            <a:avLst/>
          </a:prstGeom>
          <a:solidFill>
            <a:srgbClr val="29405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41</a:t>
            </a:r>
          </a:p>
          <a:p>
            <a:r>
              <a:rPr lang="en-US" sz="1600" dirty="0"/>
              <a:t>G 64</a:t>
            </a:r>
          </a:p>
          <a:p>
            <a:r>
              <a:rPr lang="en-US" sz="1600" dirty="0"/>
              <a:t>B 86</a:t>
            </a:r>
          </a:p>
        </p:txBody>
      </p:sp>
      <p:sp>
        <p:nvSpPr>
          <p:cNvPr id="11" name="Rectangle 10"/>
          <p:cNvSpPr/>
          <p:nvPr/>
        </p:nvSpPr>
        <p:spPr>
          <a:xfrm>
            <a:off x="9220200" y="274190"/>
            <a:ext cx="822960" cy="1066800"/>
          </a:xfrm>
          <a:prstGeom prst="rect">
            <a:avLst/>
          </a:prstGeom>
          <a:solidFill>
            <a:srgbClr val="18447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24</a:t>
            </a:r>
          </a:p>
          <a:p>
            <a:r>
              <a:rPr lang="en-US" sz="1600" dirty="0"/>
              <a:t>G 68</a:t>
            </a:r>
          </a:p>
          <a:p>
            <a:r>
              <a:rPr lang="en-US" sz="1600" dirty="0"/>
              <a:t>B 117</a:t>
            </a:r>
          </a:p>
        </p:txBody>
      </p:sp>
      <p:sp>
        <p:nvSpPr>
          <p:cNvPr id="13" name="Rectangle 12"/>
          <p:cNvSpPr/>
          <p:nvPr/>
        </p:nvSpPr>
        <p:spPr>
          <a:xfrm rot="10800000">
            <a:off x="10043160" y="3200398"/>
            <a:ext cx="380260" cy="3200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solidFill>
                  <a:schemeClr val="tx1"/>
                </a:solidFill>
              </a:rPr>
              <a:t>Secondary Colors</a:t>
            </a:r>
          </a:p>
        </p:txBody>
      </p:sp>
      <p:grpSp>
        <p:nvGrpSpPr>
          <p:cNvPr id="15" name="Group 14"/>
          <p:cNvGrpSpPr/>
          <p:nvPr/>
        </p:nvGrpSpPr>
        <p:grpSpPr>
          <a:xfrm>
            <a:off x="9220200" y="3200398"/>
            <a:ext cx="822960" cy="2133601"/>
            <a:chOff x="9220200" y="4267200"/>
            <a:chExt cx="822960" cy="2133601"/>
          </a:xfrm>
        </p:grpSpPr>
        <p:sp>
          <p:nvSpPr>
            <p:cNvPr id="12" name="Rectangle 11"/>
            <p:cNvSpPr/>
            <p:nvPr/>
          </p:nvSpPr>
          <p:spPr>
            <a:xfrm>
              <a:off x="9220200" y="5334001"/>
              <a:ext cx="822960" cy="1066800"/>
            </a:xfrm>
            <a:prstGeom prst="rect">
              <a:avLst/>
            </a:prstGeom>
            <a:solidFill>
              <a:srgbClr val="1B93D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27</a:t>
              </a:r>
            </a:p>
            <a:p>
              <a:r>
                <a:rPr lang="en-US" sz="1600" dirty="0"/>
                <a:t>G 147</a:t>
              </a:r>
            </a:p>
            <a:p>
              <a:r>
                <a:rPr lang="en-US" sz="1600" dirty="0"/>
                <a:t>B 221</a:t>
              </a:r>
            </a:p>
          </p:txBody>
        </p:sp>
        <p:sp>
          <p:nvSpPr>
            <p:cNvPr id="17" name="Rectangle 16"/>
            <p:cNvSpPr/>
            <p:nvPr/>
          </p:nvSpPr>
          <p:spPr>
            <a:xfrm>
              <a:off x="9220200" y="4267200"/>
              <a:ext cx="822960" cy="1066800"/>
            </a:xfrm>
            <a:prstGeom prst="rect">
              <a:avLst/>
            </a:prstGeom>
            <a:solidFill>
              <a:srgbClr val="8ACC9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R 138</a:t>
              </a:r>
            </a:p>
            <a:p>
              <a:r>
                <a:rPr lang="en-US" sz="1600" dirty="0"/>
                <a:t>G 204</a:t>
              </a:r>
            </a:p>
            <a:p>
              <a:r>
                <a:rPr lang="en-US" sz="1600" dirty="0"/>
                <a:t>B 159</a:t>
              </a:r>
            </a:p>
          </p:txBody>
        </p:sp>
      </p:grpSp>
      <p:sp>
        <p:nvSpPr>
          <p:cNvPr id="16" name="Slide Number Placeholder 15">
            <a:extLst>
              <a:ext uri="{FF2B5EF4-FFF2-40B4-BE49-F238E27FC236}">
                <a16:creationId xmlns:a16="http://schemas.microsoft.com/office/drawing/2014/main" id="{1C339B6F-0C21-464D-A421-52C74E497770}"/>
              </a:ext>
            </a:extLst>
          </p:cNvPr>
          <p:cNvSpPr>
            <a:spLocks noGrp="1"/>
          </p:cNvSpPr>
          <p:nvPr>
            <p:ph type="sldNum" sz="quarter" idx="4"/>
          </p:nvPr>
        </p:nvSpPr>
        <p:spPr>
          <a:xfrm>
            <a:off x="4503420" y="6556247"/>
            <a:ext cx="137160" cy="137160"/>
          </a:xfrm>
          <a:prstGeom prst="rect">
            <a:avLst/>
          </a:prstGeom>
        </p:spPr>
        <p:txBody>
          <a:bodyPr vert="horz" wrap="none" lIns="0" tIns="0" rIns="0" bIns="0" rtlCol="0" anchor="ctr">
            <a:spAutoFit/>
          </a:bodyPr>
          <a:lstStyle>
            <a:lvl1pPr algn="ctr">
              <a:defRPr sz="800" b="1">
                <a:solidFill>
                  <a:schemeClr val="tx1">
                    <a:lumMod val="65000"/>
                    <a:lumOff val="35000"/>
                  </a:schemeClr>
                </a:solidFill>
              </a:defRPr>
            </a:lvl1pPr>
          </a:lstStyle>
          <a:p>
            <a:fld id="{658175CC-A9AC-4083-8C6F-10DA977031B8}" type="slidenum">
              <a:rPr lang="en-US" smtClean="0"/>
              <a:pPr/>
              <a:t>‹#›</a:t>
            </a:fld>
            <a:endParaRPr lang="en-US" dirty="0"/>
          </a:p>
        </p:txBody>
      </p:sp>
    </p:spTree>
    <p:extLst>
      <p:ext uri="{BB962C8B-B14F-4D97-AF65-F5344CB8AC3E}">
        <p14:creationId xmlns:p14="http://schemas.microsoft.com/office/powerpoint/2010/main" val="2893381692"/>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70" r:id="rId10"/>
    <p:sldLayoutId id="2147483649" r:id="rId11"/>
    <p:sldLayoutId id="2147483655" r:id="rId12"/>
    <p:sldLayoutId id="2147483654" r:id="rId13"/>
    <p:sldLayoutId id="2147483653" r:id="rId14"/>
  </p:sldLayoutIdLst>
  <p:txStyles>
    <p:titleStyle>
      <a:lvl1pPr algn="l" defTabSz="914400" rtl="0" eaLnBrk="1" latinLnBrk="0" hangingPunct="1">
        <a:spcBef>
          <a:spcPct val="0"/>
        </a:spcBef>
        <a:buNone/>
        <a:defRPr sz="2400" b="1" kern="1200">
          <a:solidFill>
            <a:schemeClr val="tx2"/>
          </a:solidFill>
          <a:latin typeface="+mj-lt"/>
          <a:ea typeface="+mj-ea"/>
          <a:cs typeface="+mj-cs"/>
        </a:defRPr>
      </a:lvl1pPr>
    </p:titleStyle>
    <p:bodyStyle>
      <a:lvl1pPr marL="182880" indent="-182880" algn="l" defTabSz="914400" rtl="0" eaLnBrk="1" latinLnBrk="0" hangingPunct="1">
        <a:spcBef>
          <a:spcPts val="400"/>
        </a:spcBef>
        <a:buClr>
          <a:schemeClr val="tx2"/>
        </a:buClr>
        <a:buSzPct val="100000"/>
        <a:buFont typeface="Wingdings" panose="05000000000000000000" pitchFamily="2" charset="2"/>
        <a:buChar char="§"/>
        <a:defRPr sz="1200" kern="1200">
          <a:solidFill>
            <a:schemeClr val="tx1"/>
          </a:solidFill>
          <a:latin typeface="+mn-lt"/>
          <a:ea typeface="+mn-ea"/>
          <a:cs typeface="+mn-cs"/>
        </a:defRPr>
      </a:lvl1pPr>
      <a:lvl2pPr marL="457200" indent="-182880" algn="l" defTabSz="914400" rtl="0" eaLnBrk="1" latinLnBrk="0" hangingPunct="1">
        <a:spcBef>
          <a:spcPts val="200"/>
        </a:spcBef>
        <a:buClr>
          <a:schemeClr val="accent6"/>
        </a:buClr>
        <a:buFont typeface="Wingdings" panose="05000000000000000000" pitchFamily="2" charset="2"/>
        <a:buChar char="§"/>
        <a:defRPr sz="1100" kern="1200">
          <a:solidFill>
            <a:schemeClr val="tx1"/>
          </a:solidFill>
          <a:latin typeface="+mn-lt"/>
          <a:ea typeface="+mn-ea"/>
          <a:cs typeface="+mn-cs"/>
        </a:defRPr>
      </a:lvl2pPr>
      <a:lvl3pPr marL="731520" indent="-182880" algn="l" defTabSz="914400" rtl="0" eaLnBrk="1" latinLnBrk="0" hangingPunct="1">
        <a:spcBef>
          <a:spcPts val="100"/>
        </a:spcBef>
        <a:buClr>
          <a:schemeClr val="accent3"/>
        </a:buClr>
        <a:buFont typeface="Arial" pitchFamily="34" charset="0"/>
        <a:buChar char="–"/>
        <a:defRPr sz="1000" kern="1200">
          <a:solidFill>
            <a:schemeClr val="tx1"/>
          </a:solidFill>
          <a:latin typeface="+mn-lt"/>
          <a:ea typeface="+mn-ea"/>
          <a:cs typeface="+mn-cs"/>
        </a:defRPr>
      </a:lvl3pPr>
      <a:lvl4pPr marL="1005840" indent="-182880" algn="l" defTabSz="914400" rtl="0" eaLnBrk="1" latinLnBrk="0" hangingPunct="1">
        <a:spcBef>
          <a:spcPts val="0"/>
        </a:spcBef>
        <a:buClr>
          <a:schemeClr val="accent3"/>
        </a:buClr>
        <a:buSzPct val="100000"/>
        <a:buFont typeface="Courier New" panose="02070309020205020404" pitchFamily="49" charset="0"/>
        <a:buChar char="o"/>
        <a:defRPr sz="1000" kern="1200">
          <a:solidFill>
            <a:schemeClr val="tx1"/>
          </a:solidFill>
          <a:latin typeface="+mn-lt"/>
          <a:ea typeface="+mn-ea"/>
          <a:cs typeface="+mn-cs"/>
        </a:defRPr>
      </a:lvl4pPr>
      <a:lvl5pPr marL="1280160" indent="-182880" algn="l" defTabSz="914400" rtl="0" eaLnBrk="1" latinLnBrk="0" hangingPunct="1">
        <a:spcBef>
          <a:spcPts val="0"/>
        </a:spcBef>
        <a:buClr>
          <a:schemeClr val="accent3"/>
        </a:buClr>
        <a:buFont typeface="Arial" pitchFamily="34" charset="0"/>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0.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NI Pharmaceuticals - Contract Pharma">
            <a:extLst>
              <a:ext uri="{FF2B5EF4-FFF2-40B4-BE49-F238E27FC236}">
                <a16:creationId xmlns:a16="http://schemas.microsoft.com/office/drawing/2014/main" id="{22EE4EBA-DD93-4071-9559-0A62606E37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798870"/>
            <a:ext cx="1330802" cy="7230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265DA75-82B3-4973-8389-791993746F38}"/>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Case Study – ANI Pharmaceuticals, Inc.</a:t>
            </a:r>
          </a:p>
        </p:txBody>
      </p:sp>
      <p:sp>
        <p:nvSpPr>
          <p:cNvPr id="27" name="Rectangle 26">
            <a:extLst>
              <a:ext uri="{FF2B5EF4-FFF2-40B4-BE49-F238E27FC236}">
                <a16:creationId xmlns:a16="http://schemas.microsoft.com/office/drawing/2014/main" id="{85344EFF-C46C-4421-9CD9-38948A296AB6}"/>
              </a:ext>
            </a:extLst>
          </p:cNvPr>
          <p:cNvSpPr/>
          <p:nvPr/>
        </p:nvSpPr>
        <p:spPr>
          <a:xfrm>
            <a:off x="2009568" y="823374"/>
            <a:ext cx="6677232" cy="800219"/>
          </a:xfrm>
          <a:prstGeom prst="rect">
            <a:avLst/>
          </a:prstGeom>
        </p:spPr>
        <p:txBody>
          <a:bodyPr wrap="square">
            <a:spAutoFit/>
          </a:bodyPr>
          <a:lstStyle/>
          <a:p>
            <a:pPr algn="just"/>
            <a:r>
              <a:rPr lang="en-US" sz="1000" b="1" dirty="0">
                <a:solidFill>
                  <a:srgbClr val="478CD9"/>
                </a:solidFill>
                <a:latin typeface="Calibri" panose="020F0502020204030204" pitchFamily="34" charset="0"/>
                <a:cs typeface="Calibri" panose="020F0502020204030204" pitchFamily="34" charset="0"/>
              </a:rPr>
              <a:t>ANI PHARMACEUTICALS</a:t>
            </a:r>
          </a:p>
          <a:p>
            <a:pPr algn="just"/>
            <a:r>
              <a:rPr lang="en-US" sz="900" dirty="0">
                <a:solidFill>
                  <a:srgbClr val="808798"/>
                </a:solidFill>
                <a:latin typeface="Calibri" panose="020F0502020204030204" pitchFamily="34" charset="0"/>
                <a:cs typeface="Calibri" panose="020F0502020204030204" pitchFamily="34" charset="0"/>
              </a:rPr>
              <a:t>ANI Pharmaceuticals, Inc. is a publicly-traded specialty pharmaceutical company that develops, manufactures, and markets branded and generic prescription pharmaceuticals in the United States and Canada. The company was founded in 2001 and is headquartered in Baudette, Minnesota.</a:t>
            </a:r>
          </a:p>
          <a:p>
            <a:pPr algn="just"/>
            <a:endParaRPr lang="en-US" sz="900" dirty="0">
              <a:solidFill>
                <a:srgbClr val="808798"/>
              </a:solidFill>
              <a:latin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29903B88-0063-4C18-BA26-DD4335BBB1CD}"/>
              </a:ext>
            </a:extLst>
          </p:cNvPr>
          <p:cNvSpPr/>
          <p:nvPr/>
        </p:nvSpPr>
        <p:spPr>
          <a:xfrm>
            <a:off x="457199" y="1548080"/>
            <a:ext cx="6571819" cy="661720"/>
          </a:xfrm>
          <a:prstGeom prst="rect">
            <a:avLst/>
          </a:prstGeom>
        </p:spPr>
        <p:txBody>
          <a:bodyPr wrap="square">
            <a:spAutoFit/>
          </a:bodyPr>
          <a:lstStyle/>
          <a:p>
            <a:pPr algn="just"/>
            <a:r>
              <a:rPr lang="en-US" sz="1000" b="1" dirty="0">
                <a:solidFill>
                  <a:srgbClr val="478CD9"/>
                </a:solidFill>
                <a:latin typeface="Calibri" panose="020F0502020204030204" pitchFamily="34" charset="0"/>
                <a:cs typeface="Calibri" panose="020F0502020204030204" pitchFamily="34" charset="0"/>
              </a:rPr>
              <a:t>NOVITIUM PHARMA</a:t>
            </a:r>
          </a:p>
          <a:p>
            <a:r>
              <a:rPr lang="en-US" sz="900" dirty="0">
                <a:solidFill>
                  <a:srgbClr val="808798"/>
                </a:solidFill>
                <a:latin typeface="Calibri" panose="020F0502020204030204" pitchFamily="34" charset="0"/>
                <a:cs typeface="Calibri" panose="020F0502020204030204" pitchFamily="34" charset="0"/>
              </a:rPr>
              <a:t>Novitium Pharma LLC is a privately-owned pharmaceutical company that specializes in development, manufacturing, and distribution of niche generic products spanning a diverse range of dosage forms and therapeutic categories.  The company was incorporated in 2016 and is based in East Windsor, New Jersey.</a:t>
            </a:r>
          </a:p>
        </p:txBody>
      </p:sp>
      <p:grpSp>
        <p:nvGrpSpPr>
          <p:cNvPr id="6" name="Group 5">
            <a:extLst>
              <a:ext uri="{FF2B5EF4-FFF2-40B4-BE49-F238E27FC236}">
                <a16:creationId xmlns:a16="http://schemas.microsoft.com/office/drawing/2014/main" id="{3433CC22-E5E2-491D-A26D-7CCBB716A599}"/>
              </a:ext>
            </a:extLst>
          </p:cNvPr>
          <p:cNvGrpSpPr/>
          <p:nvPr/>
        </p:nvGrpSpPr>
        <p:grpSpPr>
          <a:xfrm>
            <a:off x="457200" y="3124200"/>
            <a:ext cx="6571820" cy="746358"/>
            <a:chOff x="457200" y="3124200"/>
            <a:chExt cx="6571820" cy="746358"/>
          </a:xfrm>
        </p:grpSpPr>
        <p:sp>
          <p:nvSpPr>
            <p:cNvPr id="37" name="Rectangle 36">
              <a:extLst>
                <a:ext uri="{FF2B5EF4-FFF2-40B4-BE49-F238E27FC236}">
                  <a16:creationId xmlns:a16="http://schemas.microsoft.com/office/drawing/2014/main" id="{F62FAA0F-96B4-4C55-85F8-5C111B1C722D}"/>
                </a:ext>
              </a:extLst>
            </p:cNvPr>
            <p:cNvSpPr/>
            <p:nvPr/>
          </p:nvSpPr>
          <p:spPr>
            <a:xfrm>
              <a:off x="2514600" y="3124200"/>
              <a:ext cx="4514420" cy="746358"/>
            </a:xfrm>
            <a:prstGeom prst="rect">
              <a:avLst/>
            </a:prstGeom>
          </p:spPr>
          <p:txBody>
            <a:bodyPr wrap="square" anchor="ctr">
              <a:spAutoFit/>
            </a:bodyPr>
            <a:lstStyle/>
            <a:p>
              <a:pPr algn="just"/>
              <a:r>
                <a:rPr lang="en-US" sz="850" dirty="0">
                  <a:solidFill>
                    <a:srgbClr val="808798"/>
                  </a:solidFill>
                </a:rPr>
                <a:t>With the company at a strategic inflection point, the Board of ANI Pharmaceuticals engaged Bourne Partners to develop and explore a range of growth options for the company.  With its two decades of pharmaceutical deal experience and key industry relationships, Bourne Partners helped identify, source, negotiate, structure, and close a transaction with Novitium that provides ANI with a world class R&amp;D engine to drive ongoing organic growth. </a:t>
              </a:r>
            </a:p>
          </p:txBody>
        </p:sp>
        <p:sp>
          <p:nvSpPr>
            <p:cNvPr id="23" name="Rectangle 22">
              <a:extLst>
                <a:ext uri="{FF2B5EF4-FFF2-40B4-BE49-F238E27FC236}">
                  <a16:creationId xmlns:a16="http://schemas.microsoft.com/office/drawing/2014/main" id="{7EE8DACB-7CB5-48BC-9A42-FD93E1D719DF}"/>
                </a:ext>
              </a:extLst>
            </p:cNvPr>
            <p:cNvSpPr/>
            <p:nvPr/>
          </p:nvSpPr>
          <p:spPr>
            <a:xfrm>
              <a:off x="457200" y="3190342"/>
              <a:ext cx="1938309" cy="640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spc="350" dirty="0">
                  <a:solidFill>
                    <a:schemeClr val="bg1"/>
                  </a:solidFill>
                  <a:latin typeface="Trebuchet MS" panose="020B0603020202020204" pitchFamily="34" charset="0"/>
                </a:rPr>
                <a:t>OBJECTIVE</a:t>
              </a:r>
            </a:p>
          </p:txBody>
        </p:sp>
      </p:grpSp>
      <p:grpSp>
        <p:nvGrpSpPr>
          <p:cNvPr id="8" name="Group 7">
            <a:extLst>
              <a:ext uri="{FF2B5EF4-FFF2-40B4-BE49-F238E27FC236}">
                <a16:creationId xmlns:a16="http://schemas.microsoft.com/office/drawing/2014/main" id="{8F6FB353-8EC4-41F7-9432-124C9B7B86D4}"/>
              </a:ext>
            </a:extLst>
          </p:cNvPr>
          <p:cNvGrpSpPr/>
          <p:nvPr/>
        </p:nvGrpSpPr>
        <p:grpSpPr>
          <a:xfrm>
            <a:off x="457200" y="3839416"/>
            <a:ext cx="6571819" cy="877163"/>
            <a:chOff x="457200" y="3839416"/>
            <a:chExt cx="6571819" cy="877163"/>
          </a:xfrm>
        </p:grpSpPr>
        <p:sp>
          <p:nvSpPr>
            <p:cNvPr id="40" name="Rectangle 39">
              <a:extLst>
                <a:ext uri="{FF2B5EF4-FFF2-40B4-BE49-F238E27FC236}">
                  <a16:creationId xmlns:a16="http://schemas.microsoft.com/office/drawing/2014/main" id="{B3D33F26-F9AF-4E03-9C27-54B779ADBE73}"/>
                </a:ext>
              </a:extLst>
            </p:cNvPr>
            <p:cNvSpPr/>
            <p:nvPr/>
          </p:nvSpPr>
          <p:spPr>
            <a:xfrm>
              <a:off x="2514601" y="3839416"/>
              <a:ext cx="4514418" cy="877163"/>
            </a:xfrm>
            <a:prstGeom prst="rect">
              <a:avLst/>
            </a:prstGeom>
          </p:spPr>
          <p:txBody>
            <a:bodyPr wrap="square" anchor="ctr">
              <a:spAutoFit/>
            </a:bodyPr>
            <a:lstStyle/>
            <a:p>
              <a:pPr algn="just"/>
              <a:r>
                <a:rPr lang="en-US" sz="850" dirty="0">
                  <a:solidFill>
                    <a:srgbClr val="808798"/>
                  </a:solidFill>
                </a:rPr>
                <a:t>Bourne Partners leveraged its connection to Novitium and the company’s founding executive team to run a streamlined buy-side process on an expedited timeline, leading principal-to-principal discussions, analyzing and addressing competitive conflicts and synergies, helping develop and negotiate a de-risked / structured transaction, facilitating an optimal funding / financing solution, and making the introduction to the buyer of overlap assets required to be divested for the acquisition to receive FTC clearance in order to close. </a:t>
              </a:r>
            </a:p>
          </p:txBody>
        </p:sp>
        <p:sp>
          <p:nvSpPr>
            <p:cNvPr id="24" name="Rectangle 23">
              <a:extLst>
                <a:ext uri="{FF2B5EF4-FFF2-40B4-BE49-F238E27FC236}">
                  <a16:creationId xmlns:a16="http://schemas.microsoft.com/office/drawing/2014/main" id="{86259454-039B-4D90-A4D4-E0190F3E0C53}"/>
                </a:ext>
              </a:extLst>
            </p:cNvPr>
            <p:cNvSpPr/>
            <p:nvPr/>
          </p:nvSpPr>
          <p:spPr>
            <a:xfrm>
              <a:off x="457200" y="4008120"/>
              <a:ext cx="1938308" cy="640080"/>
            </a:xfrm>
            <a:prstGeom prst="rect">
              <a:avLst/>
            </a:prstGeom>
            <a:solidFill>
              <a:schemeClr val="accent6">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spc="350" dirty="0">
                  <a:solidFill>
                    <a:schemeClr val="bg1"/>
                  </a:solidFill>
                  <a:latin typeface="Trebuchet MS" panose="020B0603020202020204" pitchFamily="34" charset="0"/>
                </a:rPr>
                <a:t>PROCESS</a:t>
              </a:r>
            </a:p>
          </p:txBody>
        </p:sp>
      </p:grpSp>
      <p:grpSp>
        <p:nvGrpSpPr>
          <p:cNvPr id="9" name="Group 8">
            <a:extLst>
              <a:ext uri="{FF2B5EF4-FFF2-40B4-BE49-F238E27FC236}">
                <a16:creationId xmlns:a16="http://schemas.microsoft.com/office/drawing/2014/main" id="{28447E84-8412-4C65-8E3E-FC29A510C64F}"/>
              </a:ext>
            </a:extLst>
          </p:cNvPr>
          <p:cNvGrpSpPr/>
          <p:nvPr/>
        </p:nvGrpSpPr>
        <p:grpSpPr>
          <a:xfrm>
            <a:off x="457200" y="4685438"/>
            <a:ext cx="6629401" cy="877163"/>
            <a:chOff x="457200" y="4685438"/>
            <a:chExt cx="6629401" cy="877163"/>
          </a:xfrm>
        </p:grpSpPr>
        <p:sp>
          <p:nvSpPr>
            <p:cNvPr id="43" name="Rectangle 42">
              <a:extLst>
                <a:ext uri="{FF2B5EF4-FFF2-40B4-BE49-F238E27FC236}">
                  <a16:creationId xmlns:a16="http://schemas.microsoft.com/office/drawing/2014/main" id="{BCF8276F-CFF8-455C-B19D-2A7CC8233182}"/>
                </a:ext>
              </a:extLst>
            </p:cNvPr>
            <p:cNvSpPr/>
            <p:nvPr/>
          </p:nvSpPr>
          <p:spPr>
            <a:xfrm>
              <a:off x="2514601" y="4685438"/>
              <a:ext cx="4572000" cy="877163"/>
            </a:xfrm>
            <a:prstGeom prst="rect">
              <a:avLst/>
            </a:prstGeom>
          </p:spPr>
          <p:txBody>
            <a:bodyPr wrap="square" anchor="ctr">
              <a:spAutoFit/>
            </a:bodyPr>
            <a:lstStyle/>
            <a:p>
              <a:pPr algn="just"/>
              <a:r>
                <a:rPr lang="en-US" sz="850" dirty="0">
                  <a:solidFill>
                    <a:srgbClr val="808798"/>
                  </a:solidFill>
                </a:rPr>
                <a:t>Bourne Partners helped negotiate the optimal transaction structure incorporating both upfront and earnout elements as well as a significant equity component creating the proper long term alignment between the companies.  In addition, Bourne Partners helped facilitate a PIPE investment from a leading industry-focused private equity firm, efficient bank financing, and employment agreements with key Novitium employees to ensure long-term fit and alignment of interests.</a:t>
              </a:r>
            </a:p>
          </p:txBody>
        </p:sp>
        <p:sp>
          <p:nvSpPr>
            <p:cNvPr id="26" name="Rectangle 25">
              <a:extLst>
                <a:ext uri="{FF2B5EF4-FFF2-40B4-BE49-F238E27FC236}">
                  <a16:creationId xmlns:a16="http://schemas.microsoft.com/office/drawing/2014/main" id="{0CEA9CDE-E942-46E0-ACBE-01C0E2A1CB72}"/>
                </a:ext>
              </a:extLst>
            </p:cNvPr>
            <p:cNvSpPr/>
            <p:nvPr/>
          </p:nvSpPr>
          <p:spPr>
            <a:xfrm>
              <a:off x="457200" y="4800600"/>
              <a:ext cx="1938308" cy="640080"/>
            </a:xfrm>
            <a:prstGeom prst="rect">
              <a:avLst/>
            </a:prstGeom>
            <a:solidFill>
              <a:schemeClr val="accent5">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spc="350" dirty="0">
                  <a:solidFill>
                    <a:schemeClr val="bg1"/>
                  </a:solidFill>
                  <a:latin typeface="Trebuchet MS" panose="020B0603020202020204" pitchFamily="34" charset="0"/>
                </a:rPr>
                <a:t>RESULT</a:t>
              </a:r>
            </a:p>
          </p:txBody>
        </p:sp>
      </p:grpSp>
      <p:sp>
        <p:nvSpPr>
          <p:cNvPr id="22" name="TextBox 21">
            <a:extLst>
              <a:ext uri="{FF2B5EF4-FFF2-40B4-BE49-F238E27FC236}">
                <a16:creationId xmlns:a16="http://schemas.microsoft.com/office/drawing/2014/main" id="{CEDACD5D-E44B-48A6-AB59-845C596EABBF}"/>
              </a:ext>
            </a:extLst>
          </p:cNvPr>
          <p:cNvSpPr txBox="1"/>
          <p:nvPr/>
        </p:nvSpPr>
        <p:spPr>
          <a:xfrm>
            <a:off x="411601" y="6234260"/>
            <a:ext cx="8320799" cy="215444"/>
          </a:xfrm>
          <a:prstGeom prst="rect">
            <a:avLst/>
          </a:prstGeom>
          <a:noFill/>
        </p:spPr>
        <p:txBody>
          <a:bodyPr wrap="square" rtlCol="0">
            <a:spAutoFit/>
          </a:bodyPr>
          <a:lstStyle/>
          <a:p>
            <a:pPr algn="ctr"/>
            <a:r>
              <a:rPr lang="en-US" sz="800" dirty="0">
                <a:solidFill>
                  <a:srgbClr val="478CD9"/>
                </a:solidFill>
                <a:latin typeface="Trebuchet MS" panose="020B0603020202020204" pitchFamily="34" charset="0"/>
              </a:rPr>
              <a:t>– Nikhil Lalwani, Chief Executive Officer, ANI Pharmaceuticals, Inc.</a:t>
            </a:r>
          </a:p>
        </p:txBody>
      </p:sp>
      <p:sp>
        <p:nvSpPr>
          <p:cNvPr id="25" name="TextBox 24">
            <a:extLst>
              <a:ext uri="{FF2B5EF4-FFF2-40B4-BE49-F238E27FC236}">
                <a16:creationId xmlns:a16="http://schemas.microsoft.com/office/drawing/2014/main" id="{7CF1D128-0DB1-4D21-9E70-4ACF09599742}"/>
              </a:ext>
            </a:extLst>
          </p:cNvPr>
          <p:cNvSpPr txBox="1"/>
          <p:nvPr/>
        </p:nvSpPr>
        <p:spPr>
          <a:xfrm>
            <a:off x="742950" y="5526374"/>
            <a:ext cx="7658100" cy="707886"/>
          </a:xfrm>
          <a:prstGeom prst="rect">
            <a:avLst/>
          </a:prstGeom>
          <a:noFill/>
        </p:spPr>
        <p:txBody>
          <a:bodyPr wrap="square" rtlCol="0">
            <a:spAutoFit/>
          </a:bodyPr>
          <a:lstStyle/>
          <a:p>
            <a:pPr algn="ctr"/>
            <a:r>
              <a:rPr lang="en-US" sz="1000" b="1" dirty="0">
                <a:solidFill>
                  <a:srgbClr val="093A80"/>
                </a:solidFill>
                <a:latin typeface="Trebuchet MS" panose="020B0603020202020204" pitchFamily="34" charset="0"/>
              </a:rPr>
              <a:t>“Bourne Partners was instrumental in helping facilitate our acquisition of Novitium Pharma.  They helped us screen and shortlist acquisition opportunities up front based on our overall strategy.  Their strong engagement, including with the Novitium owners and the buyer of divestiture assets, and hard work throughout the deal process, led to a successful transaction that will help further transform our company as a leading, integrated specialty pharma platform.”</a:t>
            </a:r>
            <a:endParaRPr lang="en-US" sz="1000" b="1" dirty="0">
              <a:solidFill>
                <a:schemeClr val="accent1"/>
              </a:solidFill>
              <a:latin typeface="Trebuchet MS" panose="020B0603020202020204" pitchFamily="34" charset="0"/>
            </a:endParaRPr>
          </a:p>
        </p:txBody>
      </p:sp>
      <p:sp>
        <p:nvSpPr>
          <p:cNvPr id="36" name="Rectangle 35">
            <a:extLst>
              <a:ext uri="{FF2B5EF4-FFF2-40B4-BE49-F238E27FC236}">
                <a16:creationId xmlns:a16="http://schemas.microsoft.com/office/drawing/2014/main" id="{9676D7D8-CE94-44CD-8382-53DE39361B23}"/>
              </a:ext>
            </a:extLst>
          </p:cNvPr>
          <p:cNvSpPr/>
          <p:nvPr/>
        </p:nvSpPr>
        <p:spPr>
          <a:xfrm>
            <a:off x="7782473" y="3640751"/>
            <a:ext cx="255649" cy="115939"/>
          </a:xfrm>
          <a:prstGeom prst="rect">
            <a:avLst/>
          </a:prstGeom>
          <a:solidFill>
            <a:srgbClr val="DADFE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endParaRPr>
          </a:p>
        </p:txBody>
      </p:sp>
      <p:grpSp>
        <p:nvGrpSpPr>
          <p:cNvPr id="38" name="Group 37">
            <a:extLst>
              <a:ext uri="{FF2B5EF4-FFF2-40B4-BE49-F238E27FC236}">
                <a16:creationId xmlns:a16="http://schemas.microsoft.com/office/drawing/2014/main" id="{19E0292A-81E6-4F02-8296-F3D66FC94E7B}"/>
              </a:ext>
            </a:extLst>
          </p:cNvPr>
          <p:cNvGrpSpPr/>
          <p:nvPr/>
        </p:nvGrpSpPr>
        <p:grpSpPr>
          <a:xfrm>
            <a:off x="457200" y="2142305"/>
            <a:ext cx="8229600" cy="1005840"/>
            <a:chOff x="659366" y="4059567"/>
            <a:chExt cx="6640984" cy="1364992"/>
          </a:xfrm>
        </p:grpSpPr>
        <p:sp>
          <p:nvSpPr>
            <p:cNvPr id="39" name="Rectangle 38">
              <a:extLst>
                <a:ext uri="{FF2B5EF4-FFF2-40B4-BE49-F238E27FC236}">
                  <a16:creationId xmlns:a16="http://schemas.microsoft.com/office/drawing/2014/main" id="{4F0CFD95-C54E-4444-A552-92FD903E6FFF}"/>
                </a:ext>
              </a:extLst>
            </p:cNvPr>
            <p:cNvSpPr/>
            <p:nvPr/>
          </p:nvSpPr>
          <p:spPr>
            <a:xfrm>
              <a:off x="659366" y="4305009"/>
              <a:ext cx="6640984" cy="1046586"/>
            </a:xfrm>
            <a:prstGeom prst="rect">
              <a:avLst/>
            </a:prstGeom>
            <a:solidFill>
              <a:srgbClr val="1844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41" name="Group 40">
              <a:extLst>
                <a:ext uri="{FF2B5EF4-FFF2-40B4-BE49-F238E27FC236}">
                  <a16:creationId xmlns:a16="http://schemas.microsoft.com/office/drawing/2014/main" id="{C37FA9E7-E45E-4CBD-9BD3-504E040D9E51}"/>
                </a:ext>
              </a:extLst>
            </p:cNvPr>
            <p:cNvGrpSpPr/>
            <p:nvPr/>
          </p:nvGrpSpPr>
          <p:grpSpPr>
            <a:xfrm>
              <a:off x="753533" y="4059567"/>
              <a:ext cx="6396403" cy="1364992"/>
              <a:chOff x="753533" y="8304561"/>
              <a:chExt cx="6396403" cy="1364992"/>
            </a:xfrm>
          </p:grpSpPr>
          <p:sp>
            <p:nvSpPr>
              <p:cNvPr id="42" name="TextBox 41">
                <a:extLst>
                  <a:ext uri="{FF2B5EF4-FFF2-40B4-BE49-F238E27FC236}">
                    <a16:creationId xmlns:a16="http://schemas.microsoft.com/office/drawing/2014/main" id="{289B17AD-10CB-4FCC-95BD-E5C3F15F4268}"/>
                  </a:ext>
                </a:extLst>
              </p:cNvPr>
              <p:cNvSpPr txBox="1"/>
              <p:nvPr/>
            </p:nvSpPr>
            <p:spPr>
              <a:xfrm>
                <a:off x="753533" y="8729586"/>
                <a:ext cx="1734662" cy="700655"/>
              </a:xfrm>
              <a:prstGeom prst="rect">
                <a:avLst/>
              </a:prstGeom>
              <a:noFill/>
            </p:spPr>
            <p:txBody>
              <a:bodyPr wrap="square" rtlCol="0">
                <a:spAutoFit/>
              </a:bodyPr>
              <a:lstStyle/>
              <a:p>
                <a:pPr algn="ctr"/>
                <a:r>
                  <a:rPr lang="en-US" sz="1500" dirty="0">
                    <a:solidFill>
                      <a:schemeClr val="bg1"/>
                    </a:solidFill>
                    <a:latin typeface="Arial Black" panose="020B0A04020102020204" pitchFamily="34" charset="0"/>
                  </a:rPr>
                  <a:t>HOW BOURNE </a:t>
                </a:r>
              </a:p>
              <a:p>
                <a:pPr algn="ctr"/>
                <a:r>
                  <a:rPr lang="en-US" sz="1500" spc="120" dirty="0">
                    <a:solidFill>
                      <a:schemeClr val="bg1"/>
                    </a:solidFill>
                    <a:latin typeface="Arial Black" panose="020B0A04020102020204" pitchFamily="34" charset="0"/>
                  </a:rPr>
                  <a:t>ADDS VALUE</a:t>
                </a:r>
              </a:p>
            </p:txBody>
          </p:sp>
          <p:sp>
            <p:nvSpPr>
              <p:cNvPr id="46" name="Rectangle 45">
                <a:extLst>
                  <a:ext uri="{FF2B5EF4-FFF2-40B4-BE49-F238E27FC236}">
                    <a16:creationId xmlns:a16="http://schemas.microsoft.com/office/drawing/2014/main" id="{0482D8B6-5EC2-48B9-840E-3D6D5D5151A7}"/>
                  </a:ext>
                </a:extLst>
              </p:cNvPr>
              <p:cNvSpPr/>
              <p:nvPr/>
            </p:nvSpPr>
            <p:spPr>
              <a:xfrm>
                <a:off x="2734590" y="8592966"/>
                <a:ext cx="4415346" cy="960649"/>
              </a:xfrm>
              <a:prstGeom prst="rect">
                <a:avLst/>
              </a:prstGeom>
            </p:spPr>
            <p:txBody>
              <a:bodyPr wrap="square">
                <a:spAutoFit/>
              </a:bodyPr>
              <a:lstStyle/>
              <a:p>
                <a:pPr marL="0" lvl="1" algn="just" defTabSz="642886">
                  <a:spcAft>
                    <a:spcPts val="421"/>
                  </a:spcAft>
                  <a:buClr>
                    <a:schemeClr val="accent1"/>
                  </a:buClr>
                  <a:buSzPct val="100000"/>
                </a:pPr>
                <a:r>
                  <a:rPr lang="en-US" sz="1000" b="1" dirty="0">
                    <a:solidFill>
                      <a:schemeClr val="bg1"/>
                    </a:solidFill>
                  </a:rPr>
                  <a:t>Bourne Partners provides strategic and financial advisory services to clients throughout the business evolution life cycle. We play an active role in helping businesses grow and maximize outcomes by creating long-term, profitable relationships that extend beyond single transactions. It is our focus on relationships and results that has yielded a track record of client success and satisfaction.</a:t>
                </a:r>
              </a:p>
            </p:txBody>
          </p:sp>
          <p:sp>
            <p:nvSpPr>
              <p:cNvPr id="47" name="Rectangle 46">
                <a:extLst>
                  <a:ext uri="{FF2B5EF4-FFF2-40B4-BE49-F238E27FC236}">
                    <a16:creationId xmlns:a16="http://schemas.microsoft.com/office/drawing/2014/main" id="{6B978A8B-74E3-4C25-9D13-F2DC157E0947}"/>
                  </a:ext>
                </a:extLst>
              </p:cNvPr>
              <p:cNvSpPr/>
              <p:nvPr/>
            </p:nvSpPr>
            <p:spPr>
              <a:xfrm rot="10800000">
                <a:off x="2597677" y="8304561"/>
                <a:ext cx="27432" cy="1364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1" name="Rectangle 30">
            <a:extLst>
              <a:ext uri="{FF2B5EF4-FFF2-40B4-BE49-F238E27FC236}">
                <a16:creationId xmlns:a16="http://schemas.microsoft.com/office/drawing/2014/main" id="{5B6ABEA6-533D-4349-9253-47BFF0BACB67}"/>
              </a:ext>
            </a:extLst>
          </p:cNvPr>
          <p:cNvSpPr/>
          <p:nvPr/>
        </p:nvSpPr>
        <p:spPr>
          <a:xfrm>
            <a:off x="7729879" y="3697527"/>
            <a:ext cx="255649" cy="115939"/>
          </a:xfrm>
          <a:prstGeom prst="rect">
            <a:avLst/>
          </a:prstGeom>
          <a:solidFill>
            <a:srgbClr val="DADFE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endParaRPr>
          </a:p>
        </p:txBody>
      </p:sp>
      <p:sp>
        <p:nvSpPr>
          <p:cNvPr id="32" name="TextBox 31">
            <a:extLst>
              <a:ext uri="{FF2B5EF4-FFF2-40B4-BE49-F238E27FC236}">
                <a16:creationId xmlns:a16="http://schemas.microsoft.com/office/drawing/2014/main" id="{9EFA5045-0024-4B35-A512-326E3B561058}"/>
              </a:ext>
            </a:extLst>
          </p:cNvPr>
          <p:cNvSpPr txBox="1"/>
          <p:nvPr/>
        </p:nvSpPr>
        <p:spPr>
          <a:xfrm>
            <a:off x="152400" y="6498754"/>
            <a:ext cx="1925002" cy="215444"/>
          </a:xfrm>
          <a:prstGeom prst="rect">
            <a:avLst/>
          </a:prstGeom>
          <a:noFill/>
        </p:spPr>
        <p:txBody>
          <a:bodyPr wrap="square" rtlCol="0">
            <a:spAutoFit/>
          </a:bodyPr>
          <a:lstStyle/>
          <a:p>
            <a:pPr algn="r"/>
            <a:r>
              <a:rPr lang="en-US" sz="800" dirty="0">
                <a:solidFill>
                  <a:srgbClr val="184475"/>
                </a:solidFill>
                <a:latin typeface="Calibri" panose="020F0502020204030204" pitchFamily="34" charset="0"/>
                <a:cs typeface="Calibri" panose="020F0502020204030204" pitchFamily="34" charset="0"/>
              </a:rPr>
              <a:t>STRICTLY PRIVATE AND CONFIDENTIAL</a:t>
            </a:r>
          </a:p>
        </p:txBody>
      </p:sp>
      <p:pic>
        <p:nvPicPr>
          <p:cNvPr id="7" name="Picture 6">
            <a:extLst>
              <a:ext uri="{FF2B5EF4-FFF2-40B4-BE49-F238E27FC236}">
                <a16:creationId xmlns:a16="http://schemas.microsoft.com/office/drawing/2014/main" id="{16D04D2C-FD3B-405B-9D55-05C57F50068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989227" y="3124200"/>
            <a:ext cx="1838959" cy="2148566"/>
          </a:xfrm>
          <a:prstGeom prst="rect">
            <a:avLst/>
          </a:prstGeom>
        </p:spPr>
      </p:pic>
      <p:pic>
        <p:nvPicPr>
          <p:cNvPr id="1028" name="Picture 4" descr="Novitium Pharma Launches Thiothixene Capsules USP 1mg, 2mg,">
            <a:extLst>
              <a:ext uri="{FF2B5EF4-FFF2-40B4-BE49-F238E27FC236}">
                <a16:creationId xmlns:a16="http://schemas.microsoft.com/office/drawing/2014/main" id="{ED51E856-B4CB-4795-8E8C-F7B77D9DA7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4212" y="1685109"/>
            <a:ext cx="1532588" cy="45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2483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_SLIDE_TYPE" val="1"/>
</p:tagLst>
</file>

<file path=ppt/tags/tag10.xml><?xml version="1.0" encoding="utf-8"?>
<p:tagLst xmlns:a="http://schemas.openxmlformats.org/drawingml/2006/main" xmlns:r="http://schemas.openxmlformats.org/officeDocument/2006/relationships" xmlns:p="http://schemas.openxmlformats.org/presentationml/2006/main">
  <p:tag name="MM_SLIDE_TYPE" val="6"/>
</p:tagLst>
</file>

<file path=ppt/tags/tag11.xml><?xml version="1.0" encoding="utf-8"?>
<p:tagLst xmlns:a="http://schemas.openxmlformats.org/drawingml/2006/main" xmlns:r="http://schemas.openxmlformats.org/officeDocument/2006/relationships" xmlns:p="http://schemas.openxmlformats.org/presentationml/2006/main">
  <p:tag name="MM_SLIDE_TYPE" val="6"/>
</p:tagLst>
</file>

<file path=ppt/tags/tag12.xml><?xml version="1.0" encoding="utf-8"?>
<p:tagLst xmlns:a="http://schemas.openxmlformats.org/drawingml/2006/main" xmlns:r="http://schemas.openxmlformats.org/officeDocument/2006/relationships" xmlns:p="http://schemas.openxmlformats.org/presentationml/2006/main">
  <p:tag name="MM_SLIDE_TYPE" val="6"/>
</p:tagLst>
</file>

<file path=ppt/tags/tag2.xml><?xml version="1.0" encoding="utf-8"?>
<p:tagLst xmlns:a="http://schemas.openxmlformats.org/drawingml/2006/main" xmlns:r="http://schemas.openxmlformats.org/officeDocument/2006/relationships" xmlns:p="http://schemas.openxmlformats.org/presentationml/2006/main">
  <p:tag name="MM_SLIDE_TYPE" val="2"/>
</p:tagLst>
</file>

<file path=ppt/tags/tag3.xml><?xml version="1.0" encoding="utf-8"?>
<p:tagLst xmlns:a="http://schemas.openxmlformats.org/drawingml/2006/main" xmlns:r="http://schemas.openxmlformats.org/officeDocument/2006/relationships" xmlns:p="http://schemas.openxmlformats.org/presentationml/2006/main">
  <p:tag name="MM_SLIDE_TYPE" val="2"/>
</p:tagLst>
</file>

<file path=ppt/tags/tag4.xml><?xml version="1.0" encoding="utf-8"?>
<p:tagLst xmlns:a="http://schemas.openxmlformats.org/drawingml/2006/main" xmlns:r="http://schemas.openxmlformats.org/officeDocument/2006/relationships" xmlns:p="http://schemas.openxmlformats.org/presentationml/2006/main">
  <p:tag name="MM_SLIDE_TYPE" val="3"/>
</p:tagLst>
</file>

<file path=ppt/tags/tag5.xml><?xml version="1.0" encoding="utf-8"?>
<p:tagLst xmlns:a="http://schemas.openxmlformats.org/drawingml/2006/main" xmlns:r="http://schemas.openxmlformats.org/officeDocument/2006/relationships" xmlns:p="http://schemas.openxmlformats.org/presentationml/2006/main">
  <p:tag name="MM_SLIDE_TYPE" val="6"/>
</p:tagLst>
</file>

<file path=ppt/tags/tag6.xml><?xml version="1.0" encoding="utf-8"?>
<p:tagLst xmlns:a="http://schemas.openxmlformats.org/drawingml/2006/main" xmlns:r="http://schemas.openxmlformats.org/officeDocument/2006/relationships" xmlns:p="http://schemas.openxmlformats.org/presentationml/2006/main">
  <p:tag name="MM_SLIDE_TYPE" val="6"/>
</p:tagLst>
</file>

<file path=ppt/tags/tag7.xml><?xml version="1.0" encoding="utf-8"?>
<p:tagLst xmlns:a="http://schemas.openxmlformats.org/drawingml/2006/main" xmlns:r="http://schemas.openxmlformats.org/officeDocument/2006/relationships" xmlns:p="http://schemas.openxmlformats.org/presentationml/2006/main">
  <p:tag name="MM_SLIDE_TYPE" val="6"/>
</p:tagLst>
</file>

<file path=ppt/tags/tag8.xml><?xml version="1.0" encoding="utf-8"?>
<p:tagLst xmlns:a="http://schemas.openxmlformats.org/drawingml/2006/main" xmlns:r="http://schemas.openxmlformats.org/officeDocument/2006/relationships" xmlns:p="http://schemas.openxmlformats.org/presentationml/2006/main">
  <p:tag name="MM_SLIDE_TYPE" val="6"/>
</p:tagLst>
</file>

<file path=ppt/tags/tag9.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Bourne Partners">
  <a:themeElements>
    <a:clrScheme name="Bourne Partners">
      <a:dk1>
        <a:sysClr val="windowText" lastClr="000000"/>
      </a:dk1>
      <a:lt1>
        <a:sysClr val="window" lastClr="FFFFFF"/>
      </a:lt1>
      <a:dk2>
        <a:srgbClr val="184475"/>
      </a:dk2>
      <a:lt2>
        <a:srgbClr val="3A6587"/>
      </a:lt2>
      <a:accent1>
        <a:srgbClr val="86A1BA"/>
      </a:accent1>
      <a:accent2>
        <a:srgbClr val="B1BACC"/>
      </a:accent2>
      <a:accent3>
        <a:srgbClr val="989EAC"/>
      </a:accent3>
      <a:accent4>
        <a:srgbClr val="294056"/>
      </a:accent4>
      <a:accent5>
        <a:srgbClr val="8ACC9F"/>
      </a:accent5>
      <a:accent6>
        <a:srgbClr val="1B93DD"/>
      </a:accent6>
      <a:hlink>
        <a:srgbClr val="00B0F0"/>
      </a:hlink>
      <a:folHlink>
        <a:srgbClr val="7030A0"/>
      </a:folHlink>
    </a:clrScheme>
    <a:fontScheme name="Bourne Partners">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3A6587"/>
          </a:solidFill>
        </a:ln>
      </a:spPr>
      <a:bodyPr rtlCol="0" anchor="ctr"/>
      <a:lstStyle>
        <a:defPPr algn="ctr">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ourne Partners" id="{0693361C-454E-4803-AED2-C9A02877B40D}" vid="{CA139EB7-DF33-457B-8AEF-C99559CDC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Bourne Partners</Template>
  <TotalTime>94558</TotalTime>
  <Words>490</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Calibri</vt:lpstr>
      <vt:lpstr>Calibri Light</vt:lpstr>
      <vt:lpstr>Courier New</vt:lpstr>
      <vt:lpstr>Trebuchet MS</vt:lpstr>
      <vt:lpstr>Wingdings</vt:lpstr>
      <vt:lpstr>Bourne Partners</vt:lpstr>
      <vt:lpstr>Case Study – ANI Pharmaceuticals, Inc.</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 Overview</dc:title>
  <dc:creator>Todd Bokus</dc:creator>
  <cp:lastModifiedBy>Calli Lewis</cp:lastModifiedBy>
  <cp:revision>763</cp:revision>
  <cp:lastPrinted>2020-06-10T18:20:50Z</cp:lastPrinted>
  <dcterms:created xsi:type="dcterms:W3CDTF">2013-03-19T18:12:05Z</dcterms:created>
  <dcterms:modified xsi:type="dcterms:W3CDTF">2021-11-22T12:33:05Z</dcterms:modified>
</cp:coreProperties>
</file>